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8"/>
  </p:notesMasterIdLst>
  <p:handoutMasterIdLst>
    <p:handoutMasterId r:id="rId49"/>
  </p:handoutMasterIdLst>
  <p:sldIdLst>
    <p:sldId id="509" r:id="rId2"/>
    <p:sldId id="510" r:id="rId3"/>
    <p:sldId id="560" r:id="rId4"/>
    <p:sldId id="549" r:id="rId5"/>
    <p:sldId id="579" r:id="rId6"/>
    <p:sldId id="580" r:id="rId7"/>
    <p:sldId id="581" r:id="rId8"/>
    <p:sldId id="582" r:id="rId9"/>
    <p:sldId id="584" r:id="rId10"/>
    <p:sldId id="583" r:id="rId11"/>
    <p:sldId id="585" r:id="rId12"/>
    <p:sldId id="554" r:id="rId13"/>
    <p:sldId id="587" r:id="rId14"/>
    <p:sldId id="586" r:id="rId15"/>
    <p:sldId id="588" r:id="rId16"/>
    <p:sldId id="589" r:id="rId17"/>
    <p:sldId id="561" r:id="rId18"/>
    <p:sldId id="557" r:id="rId19"/>
    <p:sldId id="590" r:id="rId20"/>
    <p:sldId id="591" r:id="rId21"/>
    <p:sldId id="592" r:id="rId22"/>
    <p:sldId id="593" r:id="rId23"/>
    <p:sldId id="555" r:id="rId24"/>
    <p:sldId id="594" r:id="rId25"/>
    <p:sldId id="595" r:id="rId26"/>
    <p:sldId id="596" r:id="rId27"/>
    <p:sldId id="597" r:id="rId28"/>
    <p:sldId id="558" r:id="rId29"/>
    <p:sldId id="598" r:id="rId30"/>
    <p:sldId id="599" r:id="rId31"/>
    <p:sldId id="600" r:id="rId32"/>
    <p:sldId id="601" r:id="rId33"/>
    <p:sldId id="573" r:id="rId34"/>
    <p:sldId id="559" r:id="rId35"/>
    <p:sldId id="602" r:id="rId36"/>
    <p:sldId id="603" r:id="rId37"/>
    <p:sldId id="604" r:id="rId38"/>
    <p:sldId id="605" r:id="rId39"/>
    <p:sldId id="606" r:id="rId40"/>
    <p:sldId id="567" r:id="rId41"/>
    <p:sldId id="564" r:id="rId42"/>
    <p:sldId id="562" r:id="rId43"/>
    <p:sldId id="563" r:id="rId44"/>
    <p:sldId id="565" r:id="rId45"/>
    <p:sldId id="570" r:id="rId46"/>
    <p:sldId id="578" r:id="rId47"/>
  </p:sldIdLst>
  <p:sldSz cx="9721850" cy="5400675"/>
  <p:notesSz cx="6858000" cy="9144000"/>
  <p:custDataLst>
    <p:tags r:id="rId50"/>
  </p:custDataLst>
  <p:defaultTextStyle>
    <a:defPPr>
      <a:defRPr lang="zh-CN"/>
    </a:defPPr>
    <a:lvl1pPr algn="l" defTabSz="967105"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1pPr>
    <a:lvl2pPr marL="482600" indent="-25400" algn="l" defTabSz="967105"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2pPr>
    <a:lvl3pPr marL="967105" indent="-52705" algn="l" defTabSz="967105"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3pPr>
    <a:lvl4pPr marL="1450975" indent="-79375" algn="l" defTabSz="967105"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4pPr>
    <a:lvl5pPr marL="1935480" indent="-106680" algn="l" defTabSz="967105" rtl="0" fontAlgn="base">
      <a:spcBef>
        <a:spcPct val="0"/>
      </a:spcBef>
      <a:spcAft>
        <a:spcPct val="0"/>
      </a:spcAft>
      <a:defRPr sz="19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900"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701">
          <p15:clr>
            <a:srgbClr val="A4A3A4"/>
          </p15:clr>
        </p15:guide>
        <p15:guide id="2" pos="306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8AF51"/>
    <a:srgbClr val="01ACBE"/>
    <a:srgbClr val="DF6C6D"/>
    <a:srgbClr val="FFB850"/>
    <a:srgbClr val="CC99FF"/>
    <a:srgbClr val="F95647"/>
    <a:srgbClr val="79B052"/>
    <a:srgbClr val="1C9494"/>
    <a:srgbClr val="FAC14D"/>
    <a:srgbClr val="7CB5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56" autoAdjust="0"/>
    <p:restoredTop sz="94660"/>
  </p:normalViewPr>
  <p:slideViewPr>
    <p:cSldViewPr>
      <p:cViewPr varScale="1">
        <p:scale>
          <a:sx n="102" d="100"/>
          <a:sy n="102" d="100"/>
        </p:scale>
        <p:origin x="730" y="58"/>
      </p:cViewPr>
      <p:guideLst>
        <p:guide orient="horz" pos="1701"/>
        <p:guide pos="3062"/>
      </p:guideLst>
    </p:cSldViewPr>
  </p:slideViewPr>
  <p:notesTextViewPr>
    <p:cViewPr>
      <p:scale>
        <a:sx n="100" d="100"/>
        <a:sy n="100" d="100"/>
      </p:scale>
      <p:origin x="0" y="0"/>
    </p:cViewPr>
  </p:notesTextViewPr>
  <p:sorterViewPr>
    <p:cViewPr>
      <p:scale>
        <a:sx n="80" d="100"/>
        <a:sy n="80" d="100"/>
      </p:scale>
      <p:origin x="0" y="0"/>
    </p:cViewPr>
  </p:sorterViewPr>
  <p:notesViewPr>
    <p:cSldViewPr>
      <p:cViewPr varScale="1">
        <p:scale>
          <a:sx n="68" d="100"/>
          <a:sy n="68" d="100"/>
        </p:scale>
        <p:origin x="-333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ags" Target="tags/tag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967740"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967740" fontAlgn="auto">
              <a:spcBef>
                <a:spcPts val="0"/>
              </a:spcBef>
              <a:spcAft>
                <a:spcPts val="0"/>
              </a:spcAft>
              <a:defRPr sz="1200" smtClean="0">
                <a:latin typeface="+mn-lt"/>
                <a:ea typeface="+mn-ea"/>
              </a:defRPr>
            </a:lvl1pPr>
          </a:lstStyle>
          <a:p>
            <a:pPr>
              <a:defRPr/>
            </a:pPr>
            <a:fld id="{CCBFAF72-1563-47D6-B7E6-34529404EE30}" type="datetimeFigureOut">
              <a:rPr lang="zh-CN" altLang="en-US"/>
              <a:t>2024/4/19</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967740" fontAlgn="auto">
              <a:spcBef>
                <a:spcPts val="0"/>
              </a:spcBef>
              <a:spcAft>
                <a:spcPts val="0"/>
              </a:spcAft>
              <a:defRPr sz="1200">
                <a:latin typeface="+mn-lt"/>
                <a:ea typeface="+mn-ea"/>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967740" fontAlgn="auto">
              <a:spcBef>
                <a:spcPts val="0"/>
              </a:spcBef>
              <a:spcAft>
                <a:spcPts val="0"/>
              </a:spcAft>
              <a:defRPr sz="1200" smtClean="0">
                <a:latin typeface="+mn-lt"/>
                <a:ea typeface="+mn-ea"/>
              </a:defRPr>
            </a:lvl1pPr>
          </a:lstStyle>
          <a:p>
            <a:pPr>
              <a:defRPr/>
            </a:pPr>
            <a:fld id="{3219187B-8851-4471-879F-35BFB0C031CE}" type="slidenum">
              <a:rPr lang="zh-CN" altLang="en-US"/>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967740"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967740" fontAlgn="auto">
              <a:spcBef>
                <a:spcPts val="0"/>
              </a:spcBef>
              <a:spcAft>
                <a:spcPts val="0"/>
              </a:spcAft>
              <a:defRPr sz="1200" smtClean="0">
                <a:latin typeface="+mn-lt"/>
                <a:ea typeface="+mn-ea"/>
              </a:defRPr>
            </a:lvl1pPr>
          </a:lstStyle>
          <a:p>
            <a:pPr>
              <a:defRPr/>
            </a:pPr>
            <a:fld id="{001866E4-F001-4660-AF58-DE5DC3ECCFA6}" type="datetimeFigureOut">
              <a:rPr lang="zh-CN" altLang="en-US"/>
              <a:t>2024/4/19</a:t>
            </a:fld>
            <a:endParaRPr lang="zh-CN" altLang="en-US"/>
          </a:p>
        </p:txBody>
      </p:sp>
      <p:sp>
        <p:nvSpPr>
          <p:cNvPr id="4" name="幻灯片图像占位符 3"/>
          <p:cNvSpPr>
            <a:spLocks noGrp="1" noRot="1" noChangeAspect="1"/>
          </p:cNvSpPr>
          <p:nvPr>
            <p:ph type="sldImg" idx="2"/>
          </p:nvPr>
        </p:nvSpPr>
        <p:spPr>
          <a:xfrm>
            <a:off x="342900" y="685800"/>
            <a:ext cx="61722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967740"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967740" fontAlgn="auto">
              <a:spcBef>
                <a:spcPts val="0"/>
              </a:spcBef>
              <a:spcAft>
                <a:spcPts val="0"/>
              </a:spcAft>
              <a:defRPr sz="1200" smtClean="0">
                <a:latin typeface="+mn-lt"/>
                <a:ea typeface="+mn-ea"/>
              </a:defRPr>
            </a:lvl1pPr>
          </a:lstStyle>
          <a:p>
            <a:pPr>
              <a:defRPr/>
            </a:pPr>
            <a:fld id="{47079287-648C-4B3D-8FE1-F0E0722F132F}"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defTabSz="967105" rtl="0" fontAlgn="base">
      <a:spcBef>
        <a:spcPct val="30000"/>
      </a:spcBef>
      <a:spcAft>
        <a:spcPct val="0"/>
      </a:spcAft>
      <a:defRPr sz="1300" kern="1200">
        <a:solidFill>
          <a:schemeClr val="tx1"/>
        </a:solidFill>
        <a:latin typeface="+mn-lt"/>
        <a:ea typeface="+mn-ea"/>
        <a:cs typeface="+mn-cs"/>
      </a:defRPr>
    </a:lvl1pPr>
    <a:lvl2pPr marL="482600" algn="l" defTabSz="967105" rtl="0" fontAlgn="base">
      <a:spcBef>
        <a:spcPct val="30000"/>
      </a:spcBef>
      <a:spcAft>
        <a:spcPct val="0"/>
      </a:spcAft>
      <a:defRPr sz="1300" kern="1200">
        <a:solidFill>
          <a:schemeClr val="tx1"/>
        </a:solidFill>
        <a:latin typeface="+mn-lt"/>
        <a:ea typeface="+mn-ea"/>
        <a:cs typeface="+mn-cs"/>
      </a:defRPr>
    </a:lvl2pPr>
    <a:lvl3pPr marL="967105" algn="l" defTabSz="967105" rtl="0" fontAlgn="base">
      <a:spcBef>
        <a:spcPct val="30000"/>
      </a:spcBef>
      <a:spcAft>
        <a:spcPct val="0"/>
      </a:spcAft>
      <a:defRPr sz="1300" kern="1200">
        <a:solidFill>
          <a:schemeClr val="tx1"/>
        </a:solidFill>
        <a:latin typeface="+mn-lt"/>
        <a:ea typeface="+mn-ea"/>
        <a:cs typeface="+mn-cs"/>
      </a:defRPr>
    </a:lvl3pPr>
    <a:lvl4pPr marL="1450975" algn="l" defTabSz="967105" rtl="0" fontAlgn="base">
      <a:spcBef>
        <a:spcPct val="30000"/>
      </a:spcBef>
      <a:spcAft>
        <a:spcPct val="0"/>
      </a:spcAft>
      <a:defRPr sz="1300" kern="1200">
        <a:solidFill>
          <a:schemeClr val="tx1"/>
        </a:solidFill>
        <a:latin typeface="+mn-lt"/>
        <a:ea typeface="+mn-ea"/>
        <a:cs typeface="+mn-cs"/>
      </a:defRPr>
    </a:lvl4pPr>
    <a:lvl5pPr marL="1935480" algn="l" defTabSz="967105" rtl="0" fontAlgn="base">
      <a:spcBef>
        <a:spcPct val="30000"/>
      </a:spcBef>
      <a:spcAft>
        <a:spcPct val="0"/>
      </a:spcAft>
      <a:defRPr sz="1300" kern="1200">
        <a:solidFill>
          <a:schemeClr val="tx1"/>
        </a:solidFill>
        <a:latin typeface="+mn-lt"/>
        <a:ea typeface="+mn-ea"/>
        <a:cs typeface="+mn-cs"/>
      </a:defRPr>
    </a:lvl5pPr>
    <a:lvl6pPr marL="2419350" algn="l" defTabSz="967740" rtl="0" eaLnBrk="1" latinLnBrk="0" hangingPunct="1">
      <a:defRPr sz="1300" kern="1200">
        <a:solidFill>
          <a:schemeClr val="tx1"/>
        </a:solidFill>
        <a:latin typeface="+mn-lt"/>
        <a:ea typeface="+mn-ea"/>
        <a:cs typeface="+mn-cs"/>
      </a:defRPr>
    </a:lvl6pPr>
    <a:lvl7pPr marL="2903220" algn="l" defTabSz="967740" rtl="0" eaLnBrk="1" latinLnBrk="0" hangingPunct="1">
      <a:defRPr sz="1300" kern="1200">
        <a:solidFill>
          <a:schemeClr val="tx1"/>
        </a:solidFill>
        <a:latin typeface="+mn-lt"/>
        <a:ea typeface="+mn-ea"/>
        <a:cs typeface="+mn-cs"/>
      </a:defRPr>
    </a:lvl7pPr>
    <a:lvl8pPr marL="3387090" algn="l" defTabSz="967740" rtl="0" eaLnBrk="1" latinLnBrk="0" hangingPunct="1">
      <a:defRPr sz="1300" kern="1200">
        <a:solidFill>
          <a:schemeClr val="tx1"/>
        </a:solidFill>
        <a:latin typeface="+mn-lt"/>
        <a:ea typeface="+mn-ea"/>
        <a:cs typeface="+mn-cs"/>
      </a:defRPr>
    </a:lvl8pPr>
    <a:lvl9pPr marL="3870960" algn="l" defTabSz="967740" rtl="0" eaLnBrk="1" latinLnBrk="0" hangingPunct="1">
      <a:defRPr sz="1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transition spd="med" advClick="0"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med" advClick="0" advTm="0">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spd="med" advClick="0" advTm="0">
    <p:pull/>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2" descr="C:\Users\Admin\Desktop\shutterstock_129456278 [转换].jpg"/>
          <p:cNvPicPr>
            <a:picLocks noChangeAspect="1" noChangeArrowheads="1"/>
          </p:cNvPicPr>
          <p:nvPr userDrawn="1"/>
        </p:nvPicPr>
        <p:blipFill rotWithShape="1">
          <a:blip r:embed="rId5" cstate="screen">
            <a:extLst>
              <a:ext uri="{BEBA8EAE-BF5A-486C-A8C5-ECC9F3942E4B}">
                <a14:imgProps xmlns:a14="http://schemas.microsoft.com/office/drawing/2010/main">
                  <a14:imgLayer r:embed="rId6">
                    <a14:imgEffect>
                      <a14:brightnessContrast contrast="20000"/>
                    </a14:imgEffect>
                  </a14:imgLayer>
                </a14:imgProps>
              </a:ext>
            </a:extLst>
          </a:blip>
          <a:srcRect/>
          <a:stretch>
            <a:fillRect/>
          </a:stretch>
        </p:blipFill>
        <p:spPr bwMode="auto">
          <a:xfrm>
            <a:off x="0" y="1"/>
            <a:ext cx="9721850" cy="5400675"/>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spd="med" advClick="0" advTm="0">
    <p:pull/>
  </p:transition>
  <p:txStyles>
    <p:titleStyle>
      <a:lvl1pPr algn="ctr" defTabSz="967105" rtl="0" fontAlgn="base">
        <a:spcBef>
          <a:spcPct val="0"/>
        </a:spcBef>
        <a:spcAft>
          <a:spcPct val="0"/>
        </a:spcAft>
        <a:defRPr sz="4700" kern="1200">
          <a:solidFill>
            <a:schemeClr val="tx1"/>
          </a:solidFill>
          <a:latin typeface="+mj-lt"/>
          <a:ea typeface="+mj-ea"/>
          <a:cs typeface="+mj-cs"/>
        </a:defRPr>
      </a:lvl1pPr>
      <a:lvl2pPr algn="ctr" defTabSz="967105"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2pPr>
      <a:lvl3pPr algn="ctr" defTabSz="967105"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3pPr>
      <a:lvl4pPr algn="ctr" defTabSz="967105"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4pPr>
      <a:lvl5pPr algn="ctr" defTabSz="967105"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5pPr>
      <a:lvl6pPr marL="457200" algn="ctr" defTabSz="967105"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6pPr>
      <a:lvl7pPr marL="914400" algn="ctr" defTabSz="967105"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7pPr>
      <a:lvl8pPr marL="1371600" algn="ctr" defTabSz="967105"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8pPr>
      <a:lvl9pPr marL="1828800" algn="ctr" defTabSz="967105" rtl="0" fontAlgn="base">
        <a:spcBef>
          <a:spcPct val="0"/>
        </a:spcBef>
        <a:spcAft>
          <a:spcPct val="0"/>
        </a:spcAft>
        <a:defRPr sz="4700">
          <a:solidFill>
            <a:schemeClr val="tx1"/>
          </a:solidFill>
          <a:latin typeface="Arial" panose="020B0604020202020204" pitchFamily="34" charset="0"/>
          <a:ea typeface="微软雅黑" panose="020B0503020204020204" pitchFamily="34" charset="-122"/>
        </a:defRPr>
      </a:lvl9pPr>
    </p:titleStyle>
    <p:bodyStyle>
      <a:lvl1pPr marL="361950" indent="-361950" algn="l" defTabSz="967105" rtl="0" fontAlgn="base">
        <a:spcBef>
          <a:spcPct val="20000"/>
        </a:spcBef>
        <a:spcAft>
          <a:spcPct val="0"/>
        </a:spcAft>
        <a:buFont typeface="Arial" panose="020B0604020202020204" pitchFamily="34" charset="0"/>
        <a:buChar char="•"/>
        <a:defRPr sz="3400" kern="1200">
          <a:solidFill>
            <a:schemeClr val="tx1"/>
          </a:solidFill>
          <a:latin typeface="+mn-lt"/>
          <a:ea typeface="+mn-ea"/>
          <a:cs typeface="+mn-cs"/>
        </a:defRPr>
      </a:lvl1pPr>
      <a:lvl2pPr marL="786130" indent="-301625" algn="l" defTabSz="967105" rtl="0" fontAlgn="base">
        <a:spcBef>
          <a:spcPct val="20000"/>
        </a:spcBef>
        <a:spcAft>
          <a:spcPct val="0"/>
        </a:spcAft>
        <a:buFont typeface="Arial" panose="020B0604020202020204" pitchFamily="34" charset="0"/>
        <a:buChar char="–"/>
        <a:defRPr sz="3000" kern="1200">
          <a:solidFill>
            <a:schemeClr val="tx1"/>
          </a:solidFill>
          <a:latin typeface="+mn-lt"/>
          <a:ea typeface="+mn-ea"/>
          <a:cs typeface="+mn-cs"/>
        </a:defRPr>
      </a:lvl2pPr>
      <a:lvl3pPr marL="1209675" indent="-241300" algn="l" defTabSz="967105" rtl="0" fontAlgn="base">
        <a:spcBef>
          <a:spcPct val="20000"/>
        </a:spcBef>
        <a:spcAft>
          <a:spcPct val="0"/>
        </a:spcAft>
        <a:buFont typeface="Arial" panose="020B0604020202020204" pitchFamily="34" charset="0"/>
        <a:buChar char="•"/>
        <a:defRPr sz="2500" kern="1200">
          <a:solidFill>
            <a:schemeClr val="tx1"/>
          </a:solidFill>
          <a:latin typeface="+mn-lt"/>
          <a:ea typeface="+mn-ea"/>
          <a:cs typeface="+mn-cs"/>
        </a:defRPr>
      </a:lvl3pPr>
      <a:lvl4pPr marL="1692275" indent="-241300" algn="l" defTabSz="967105" rtl="0" fontAlgn="base">
        <a:spcBef>
          <a:spcPct val="20000"/>
        </a:spcBef>
        <a:spcAft>
          <a:spcPct val="0"/>
        </a:spcAft>
        <a:buFont typeface="Arial" panose="020B0604020202020204" pitchFamily="34" charset="0"/>
        <a:buChar char="–"/>
        <a:defRPr sz="2100" kern="1200">
          <a:solidFill>
            <a:schemeClr val="tx1"/>
          </a:solidFill>
          <a:latin typeface="+mn-lt"/>
          <a:ea typeface="+mn-ea"/>
          <a:cs typeface="+mn-cs"/>
        </a:defRPr>
      </a:lvl4pPr>
      <a:lvl5pPr marL="2176780" indent="-241300" algn="l" defTabSz="967105" rtl="0" fontAlgn="base">
        <a:spcBef>
          <a:spcPct val="20000"/>
        </a:spcBef>
        <a:spcAft>
          <a:spcPct val="0"/>
        </a:spcAft>
        <a:buFont typeface="Arial" panose="020B0604020202020204" pitchFamily="34" charset="0"/>
        <a:buChar char="»"/>
        <a:defRPr sz="2100" kern="1200">
          <a:solidFill>
            <a:schemeClr val="tx1"/>
          </a:solidFill>
          <a:latin typeface="+mn-lt"/>
          <a:ea typeface="+mn-ea"/>
          <a:cs typeface="+mn-cs"/>
        </a:defRPr>
      </a:lvl5pPr>
      <a:lvl6pPr marL="266128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6pPr>
      <a:lvl7pPr marL="314515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7pPr>
      <a:lvl8pPr marL="362902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8pPr>
      <a:lvl9pPr marL="411289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9pPr>
    </p:bodyStyle>
    <p:otherStyle>
      <a:defPPr>
        <a:defRPr lang="zh-CN"/>
      </a:defPPr>
      <a:lvl1pPr marL="0" algn="l" defTabSz="967740" rtl="0" eaLnBrk="1" latinLnBrk="0" hangingPunct="1">
        <a:defRPr sz="1900" kern="1200">
          <a:solidFill>
            <a:schemeClr val="tx1"/>
          </a:solidFill>
          <a:latin typeface="+mn-lt"/>
          <a:ea typeface="+mn-ea"/>
          <a:cs typeface="+mn-cs"/>
        </a:defRPr>
      </a:lvl1pPr>
      <a:lvl2pPr marL="483870" algn="l" defTabSz="967740" rtl="0" eaLnBrk="1" latinLnBrk="0" hangingPunct="1">
        <a:defRPr sz="1900" kern="1200">
          <a:solidFill>
            <a:schemeClr val="tx1"/>
          </a:solidFill>
          <a:latin typeface="+mn-lt"/>
          <a:ea typeface="+mn-ea"/>
          <a:cs typeface="+mn-cs"/>
        </a:defRPr>
      </a:lvl2pPr>
      <a:lvl3pPr marL="967740" algn="l" defTabSz="967740" rtl="0" eaLnBrk="1" latinLnBrk="0" hangingPunct="1">
        <a:defRPr sz="1900" kern="1200">
          <a:solidFill>
            <a:schemeClr val="tx1"/>
          </a:solidFill>
          <a:latin typeface="+mn-lt"/>
          <a:ea typeface="+mn-ea"/>
          <a:cs typeface="+mn-cs"/>
        </a:defRPr>
      </a:lvl3pPr>
      <a:lvl4pPr marL="1451610" algn="l" defTabSz="967740" rtl="0" eaLnBrk="1" latinLnBrk="0" hangingPunct="1">
        <a:defRPr sz="1900" kern="1200">
          <a:solidFill>
            <a:schemeClr val="tx1"/>
          </a:solidFill>
          <a:latin typeface="+mn-lt"/>
          <a:ea typeface="+mn-ea"/>
          <a:cs typeface="+mn-cs"/>
        </a:defRPr>
      </a:lvl4pPr>
      <a:lvl5pPr marL="1935480" algn="l" defTabSz="967740" rtl="0" eaLnBrk="1" latinLnBrk="0" hangingPunct="1">
        <a:defRPr sz="1900" kern="1200">
          <a:solidFill>
            <a:schemeClr val="tx1"/>
          </a:solidFill>
          <a:latin typeface="+mn-lt"/>
          <a:ea typeface="+mn-ea"/>
          <a:cs typeface="+mn-cs"/>
        </a:defRPr>
      </a:lvl5pPr>
      <a:lvl6pPr marL="2419350" algn="l" defTabSz="967740" rtl="0" eaLnBrk="1" latinLnBrk="0" hangingPunct="1">
        <a:defRPr sz="1900" kern="1200">
          <a:solidFill>
            <a:schemeClr val="tx1"/>
          </a:solidFill>
          <a:latin typeface="+mn-lt"/>
          <a:ea typeface="+mn-ea"/>
          <a:cs typeface="+mn-cs"/>
        </a:defRPr>
      </a:lvl6pPr>
      <a:lvl7pPr marL="2903220" algn="l" defTabSz="967740" rtl="0" eaLnBrk="1" latinLnBrk="0" hangingPunct="1">
        <a:defRPr sz="1900" kern="1200">
          <a:solidFill>
            <a:schemeClr val="tx1"/>
          </a:solidFill>
          <a:latin typeface="+mn-lt"/>
          <a:ea typeface="+mn-ea"/>
          <a:cs typeface="+mn-cs"/>
        </a:defRPr>
      </a:lvl7pPr>
      <a:lvl8pPr marL="3387090" algn="l" defTabSz="967740" rtl="0" eaLnBrk="1" latinLnBrk="0" hangingPunct="1">
        <a:defRPr sz="1900" kern="1200">
          <a:solidFill>
            <a:schemeClr val="tx1"/>
          </a:solidFill>
          <a:latin typeface="+mn-lt"/>
          <a:ea typeface="+mn-ea"/>
          <a:cs typeface="+mn-cs"/>
        </a:defRPr>
      </a:lvl8pPr>
      <a:lvl9pPr marL="3870960" algn="l" defTabSz="96774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3" name="圆角矩形 2"/>
          <p:cNvSpPr/>
          <p:nvPr/>
        </p:nvSpPr>
        <p:spPr>
          <a:xfrm>
            <a:off x="2340645" y="3382910"/>
            <a:ext cx="4854347" cy="469467"/>
          </a:xfrm>
          <a:prstGeom prst="roundRect">
            <a:avLst>
              <a:gd name="adj" fmla="val 42270"/>
            </a:avLst>
          </a:prstGeom>
          <a:solidFill>
            <a:srgbClr val="D9D9D9"/>
          </a:solidFill>
          <a:ln>
            <a:noFill/>
          </a:ln>
          <a:effectLst>
            <a:innerShdw blurRad="63500" dist="127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1"/>
          <p:cNvSpPr txBox="1"/>
          <p:nvPr/>
        </p:nvSpPr>
        <p:spPr>
          <a:xfrm>
            <a:off x="2988717" y="3382910"/>
            <a:ext cx="4153873" cy="523220"/>
          </a:xfrm>
          <a:prstGeom prst="rect">
            <a:avLst/>
          </a:prstGeom>
          <a:noFill/>
        </p:spPr>
        <p:txBody>
          <a:bodyPr wrap="square" rtlCol="0">
            <a:spAutoFit/>
          </a:bodyPr>
          <a:lstStyle/>
          <a:p>
            <a:pPr algn="ctr"/>
            <a:r>
              <a:rPr lang="en-US" altLang="zh-CN" sz="2800">
                <a:solidFill>
                  <a:schemeClr val="tx1">
                    <a:lumMod val="75000"/>
                    <a:lumOff val="25000"/>
                  </a:schemeClr>
                </a:solidFill>
                <a:latin typeface="Helvetica Narrow" panose="020B0606020202030204" pitchFamily="34" charset="0"/>
                <a:ea typeface="微软雅黑" panose="020B0503020204020204" pitchFamily="34" charset="-122"/>
              </a:rPr>
              <a:t>Django Full-stack </a:t>
            </a:r>
            <a:endParaRPr lang="zh-CN" altLang="en-US" sz="2800" dirty="0">
              <a:solidFill>
                <a:schemeClr val="tx1">
                  <a:lumMod val="75000"/>
                  <a:lumOff val="25000"/>
                </a:schemeClr>
              </a:solidFill>
              <a:latin typeface="Helvetica Narrow" panose="020B0606020202030204" pitchFamily="34" charset="0"/>
              <a:ea typeface="微软雅黑" panose="020B0503020204020204" pitchFamily="34" charset="-122"/>
            </a:endParaRPr>
          </a:p>
        </p:txBody>
      </p:sp>
      <p:grpSp>
        <p:nvGrpSpPr>
          <p:cNvPr id="5" name="组合 4"/>
          <p:cNvGrpSpPr/>
          <p:nvPr/>
        </p:nvGrpSpPr>
        <p:grpSpPr>
          <a:xfrm>
            <a:off x="2340645" y="3348409"/>
            <a:ext cx="677246" cy="503967"/>
            <a:chOff x="899592" y="2377261"/>
            <a:chExt cx="720079" cy="574619"/>
          </a:xfrm>
          <a:effectLst>
            <a:outerShdw blurRad="50800" dist="38100" dir="2700000" algn="tl" rotWithShape="0">
              <a:prstClr val="black">
                <a:alpha val="40000"/>
              </a:prstClr>
            </a:outerShdw>
          </a:effectLst>
        </p:grpSpPr>
        <p:sp>
          <p:nvSpPr>
            <p:cNvPr id="6" name="圆角矩形 5"/>
            <p:cNvSpPr/>
            <p:nvPr/>
          </p:nvSpPr>
          <p:spPr>
            <a:xfrm>
              <a:off x="899592" y="2377261"/>
              <a:ext cx="720079" cy="574619"/>
            </a:xfrm>
            <a:prstGeom prst="roundRect">
              <a:avLst>
                <a:gd name="adj" fmla="val 42270"/>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sp>
          <p:nvSpPr>
            <p:cNvPr id="7" name="圆角矩形 6"/>
            <p:cNvSpPr/>
            <p:nvPr/>
          </p:nvSpPr>
          <p:spPr>
            <a:xfrm>
              <a:off x="920241" y="2397813"/>
              <a:ext cx="681258" cy="533516"/>
            </a:xfrm>
            <a:prstGeom prst="roundRect">
              <a:avLst>
                <a:gd name="adj" fmla="val 42270"/>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grpSp>
      <p:sp>
        <p:nvSpPr>
          <p:cNvPr id="25" name="椭圆 24"/>
          <p:cNvSpPr/>
          <p:nvPr/>
        </p:nvSpPr>
        <p:spPr>
          <a:xfrm>
            <a:off x="1793513" y="1225645"/>
            <a:ext cx="1570127" cy="156474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76840" tIns="38420" rIns="76840" bIns="38420" rtlCol="0" anchor="ctr"/>
          <a:lstStyle/>
          <a:p>
            <a:pPr algn="ctr"/>
            <a:endParaRPr lang="zh-CN" altLang="en-US"/>
          </a:p>
        </p:txBody>
      </p:sp>
      <p:sp>
        <p:nvSpPr>
          <p:cNvPr id="26" name="椭圆 25"/>
          <p:cNvSpPr/>
          <p:nvPr/>
        </p:nvSpPr>
        <p:spPr>
          <a:xfrm>
            <a:off x="3098800" y="1225645"/>
            <a:ext cx="1570127" cy="156474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76840" tIns="38420" rIns="76840" bIns="38420" rtlCol="0" anchor="ctr"/>
          <a:lstStyle/>
          <a:p>
            <a:pPr algn="ctr"/>
            <a:endParaRPr lang="zh-CN" altLang="en-US"/>
          </a:p>
        </p:txBody>
      </p:sp>
      <p:sp>
        <p:nvSpPr>
          <p:cNvPr id="27" name="椭圆 26"/>
          <p:cNvSpPr/>
          <p:nvPr/>
        </p:nvSpPr>
        <p:spPr>
          <a:xfrm>
            <a:off x="4414437" y="1225645"/>
            <a:ext cx="1570127" cy="156474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76840" tIns="38420" rIns="76840" bIns="38420" rtlCol="0" anchor="ctr"/>
          <a:lstStyle/>
          <a:p>
            <a:pPr algn="ctr"/>
            <a:endParaRPr lang="zh-CN" altLang="en-US"/>
          </a:p>
        </p:txBody>
      </p:sp>
      <p:sp>
        <p:nvSpPr>
          <p:cNvPr id="28" name="椭圆 27"/>
          <p:cNvSpPr/>
          <p:nvPr/>
        </p:nvSpPr>
        <p:spPr>
          <a:xfrm>
            <a:off x="5731710" y="1225645"/>
            <a:ext cx="1570127" cy="156474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76840" tIns="38420" rIns="76840" bIns="38420" rtlCol="0" anchor="ctr"/>
          <a:lstStyle/>
          <a:p>
            <a:pPr algn="ctr"/>
            <a:endParaRPr lang="zh-CN" altLang="en-US"/>
          </a:p>
        </p:txBody>
      </p:sp>
      <p:grpSp>
        <p:nvGrpSpPr>
          <p:cNvPr id="29" name="组合 28"/>
          <p:cNvGrpSpPr/>
          <p:nvPr/>
        </p:nvGrpSpPr>
        <p:grpSpPr>
          <a:xfrm>
            <a:off x="1915337" y="1332899"/>
            <a:ext cx="1354880" cy="1350234"/>
            <a:chOff x="3768359" y="1725446"/>
            <a:chExt cx="1930605" cy="1930605"/>
          </a:xfrm>
        </p:grpSpPr>
        <p:sp>
          <p:nvSpPr>
            <p:cNvPr id="30"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Oval 5"/>
            <p:cNvSpPr>
              <a:spLocks noChangeArrowheads="1"/>
            </p:cNvSpPr>
            <p:nvPr/>
          </p:nvSpPr>
          <p:spPr bwMode="auto">
            <a:xfrm>
              <a:off x="3823758" y="1780845"/>
              <a:ext cx="1819806" cy="1819806"/>
            </a:xfrm>
            <a:prstGeom prst="ellipse">
              <a:avLst/>
            </a:prstGeom>
            <a:solidFill>
              <a:srgbClr val="1C9393"/>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32" name="组合 31"/>
          <p:cNvGrpSpPr/>
          <p:nvPr/>
        </p:nvGrpSpPr>
        <p:grpSpPr>
          <a:xfrm>
            <a:off x="3210124" y="1332899"/>
            <a:ext cx="1354880" cy="1350234"/>
            <a:chOff x="3768359" y="1725446"/>
            <a:chExt cx="1930605" cy="1930605"/>
          </a:xfrm>
        </p:grpSpPr>
        <p:sp>
          <p:nvSpPr>
            <p:cNvPr id="33"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35" name="组合 34"/>
          <p:cNvGrpSpPr/>
          <p:nvPr/>
        </p:nvGrpSpPr>
        <p:grpSpPr>
          <a:xfrm>
            <a:off x="4521220" y="1332899"/>
            <a:ext cx="1354880" cy="1350234"/>
            <a:chOff x="3768359" y="1725446"/>
            <a:chExt cx="1930605" cy="1930605"/>
          </a:xfrm>
        </p:grpSpPr>
        <p:sp>
          <p:nvSpPr>
            <p:cNvPr id="36"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Oval 5"/>
            <p:cNvSpPr>
              <a:spLocks noChangeArrowheads="1"/>
            </p:cNvSpPr>
            <p:nvPr/>
          </p:nvSpPr>
          <p:spPr bwMode="auto">
            <a:xfrm>
              <a:off x="3823758" y="1780845"/>
              <a:ext cx="1819806" cy="1819806"/>
            </a:xfrm>
            <a:prstGeom prst="ellipse">
              <a:avLst/>
            </a:prstGeom>
            <a:solidFill>
              <a:srgbClr val="FAC14D"/>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38" name="组合 37"/>
          <p:cNvGrpSpPr/>
          <p:nvPr/>
        </p:nvGrpSpPr>
        <p:grpSpPr>
          <a:xfrm>
            <a:off x="5826679" y="1332899"/>
            <a:ext cx="1354880" cy="1350234"/>
            <a:chOff x="3768359" y="1725446"/>
            <a:chExt cx="1930605" cy="1930605"/>
          </a:xfrm>
        </p:grpSpPr>
        <p:sp>
          <p:nvSpPr>
            <p:cNvPr id="39"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Oval 5"/>
            <p:cNvSpPr>
              <a:spLocks noChangeArrowheads="1"/>
            </p:cNvSpPr>
            <p:nvPr/>
          </p:nvSpPr>
          <p:spPr bwMode="auto">
            <a:xfrm>
              <a:off x="3823758" y="1780845"/>
              <a:ext cx="1819806" cy="1819806"/>
            </a:xfrm>
            <a:prstGeom prst="ellipse">
              <a:avLst/>
            </a:prstGeom>
            <a:solidFill>
              <a:srgbClr val="F95647"/>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sp>
        <p:nvSpPr>
          <p:cNvPr id="41" name="矩形 40"/>
          <p:cNvSpPr/>
          <p:nvPr/>
        </p:nvSpPr>
        <p:spPr>
          <a:xfrm>
            <a:off x="2154493" y="1299081"/>
            <a:ext cx="1081716" cy="1431807"/>
          </a:xfrm>
          <a:prstGeom prst="rect">
            <a:avLst/>
          </a:prstGeom>
          <a:effectLst/>
        </p:spPr>
        <p:txBody>
          <a:bodyPr wrap="none" lIns="76840" tIns="38420" rIns="76840" bIns="38420">
            <a:spAutoFit/>
          </a:bodyPr>
          <a:lstStyle/>
          <a:p>
            <a:r>
              <a:rPr lang="en-US" altLang="zh-CN"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H</a:t>
            </a:r>
            <a:endParaRPr lang="zh-CN" altLang="en-US"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42" name="矩形 41"/>
          <p:cNvSpPr/>
          <p:nvPr/>
        </p:nvSpPr>
        <p:spPr>
          <a:xfrm>
            <a:off x="3479312" y="1329137"/>
            <a:ext cx="1032024" cy="1431807"/>
          </a:xfrm>
          <a:prstGeom prst="rect">
            <a:avLst/>
          </a:prstGeom>
          <a:effectLst/>
        </p:spPr>
        <p:txBody>
          <a:bodyPr wrap="none" lIns="76840" tIns="38420" rIns="76840" bIns="38420">
            <a:spAutoFit/>
          </a:bodyPr>
          <a:lstStyle/>
          <a:p>
            <a:r>
              <a:rPr lang="en-US" altLang="zh-CN"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U</a:t>
            </a:r>
            <a:endParaRPr lang="zh-CN" altLang="en-US"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43" name="矩形 42"/>
          <p:cNvSpPr/>
          <p:nvPr/>
        </p:nvSpPr>
        <p:spPr>
          <a:xfrm>
            <a:off x="4730121" y="1323059"/>
            <a:ext cx="1112174" cy="1431807"/>
          </a:xfrm>
          <a:prstGeom prst="rect">
            <a:avLst/>
          </a:prstGeom>
          <a:effectLst/>
        </p:spPr>
        <p:txBody>
          <a:bodyPr wrap="none" lIns="76840" tIns="38420" rIns="76840" bIns="38420">
            <a:spAutoFit/>
          </a:bodyPr>
          <a:lstStyle/>
          <a:p>
            <a:r>
              <a:rPr lang="en-US" altLang="zh-CN"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N</a:t>
            </a:r>
            <a:endParaRPr lang="zh-CN" altLang="en-US"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44" name="矩形 43"/>
          <p:cNvSpPr/>
          <p:nvPr/>
        </p:nvSpPr>
        <p:spPr>
          <a:xfrm>
            <a:off x="6081218" y="1373437"/>
            <a:ext cx="1019200" cy="1431807"/>
          </a:xfrm>
          <a:prstGeom prst="rect">
            <a:avLst/>
          </a:prstGeom>
          <a:effectLst/>
        </p:spPr>
        <p:txBody>
          <a:bodyPr wrap="none" lIns="76840" tIns="38420" rIns="76840" bIns="38420">
            <a:spAutoFit/>
          </a:bodyPr>
          <a:lstStyle/>
          <a:p>
            <a:r>
              <a:rPr lang="en-US" altLang="zh-CN"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G</a:t>
            </a:r>
            <a:endParaRPr lang="zh-CN" altLang="en-US"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45" name="组合 44"/>
          <p:cNvGrpSpPr/>
          <p:nvPr/>
        </p:nvGrpSpPr>
        <p:grpSpPr>
          <a:xfrm>
            <a:off x="1469861" y="1957398"/>
            <a:ext cx="323652" cy="322542"/>
            <a:chOff x="3768359" y="1725446"/>
            <a:chExt cx="1930605" cy="1930605"/>
          </a:xfrm>
        </p:grpSpPr>
        <p:sp>
          <p:nvSpPr>
            <p:cNvPr id="46"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Oval 5"/>
            <p:cNvSpPr>
              <a:spLocks noChangeArrowheads="1"/>
            </p:cNvSpPr>
            <p:nvPr/>
          </p:nvSpPr>
          <p:spPr bwMode="auto">
            <a:xfrm>
              <a:off x="3823758" y="1780845"/>
              <a:ext cx="1819806" cy="1819806"/>
            </a:xfrm>
            <a:prstGeom prst="ellipse">
              <a:avLst/>
            </a:prstGeom>
            <a:solidFill>
              <a:srgbClr val="FAC14D"/>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48" name="组合 47"/>
          <p:cNvGrpSpPr/>
          <p:nvPr/>
        </p:nvGrpSpPr>
        <p:grpSpPr>
          <a:xfrm>
            <a:off x="1153279" y="1813267"/>
            <a:ext cx="226473" cy="225696"/>
            <a:chOff x="3768359" y="1725446"/>
            <a:chExt cx="1930605" cy="1930605"/>
          </a:xfrm>
          <a:solidFill>
            <a:srgbClr val="EA5E66"/>
          </a:solidFill>
        </p:grpSpPr>
        <p:sp>
          <p:nvSpPr>
            <p:cNvPr id="49" name="Oval 5"/>
            <p:cNvSpPr>
              <a:spLocks noChangeArrowheads="1"/>
            </p:cNvSpPr>
            <p:nvPr/>
          </p:nvSpPr>
          <p:spPr bwMode="auto">
            <a:xfrm>
              <a:off x="3768359" y="1725446"/>
              <a:ext cx="1930605" cy="1930605"/>
            </a:xfrm>
            <a:prstGeom prst="ellipse">
              <a:avLst/>
            </a:prstGeom>
            <a:grp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51" name="组合 50"/>
          <p:cNvGrpSpPr/>
          <p:nvPr/>
        </p:nvGrpSpPr>
        <p:grpSpPr>
          <a:xfrm>
            <a:off x="3060534" y="1290774"/>
            <a:ext cx="162298" cy="161741"/>
            <a:chOff x="3768359" y="1725446"/>
            <a:chExt cx="1930605" cy="1930605"/>
          </a:xfrm>
        </p:grpSpPr>
        <p:sp>
          <p:nvSpPr>
            <p:cNvPr id="52"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Oval 5"/>
            <p:cNvSpPr>
              <a:spLocks noChangeArrowheads="1"/>
            </p:cNvSpPr>
            <p:nvPr/>
          </p:nvSpPr>
          <p:spPr bwMode="auto">
            <a:xfrm>
              <a:off x="3823758" y="1780845"/>
              <a:ext cx="1819806" cy="1819806"/>
            </a:xfrm>
            <a:prstGeom prst="ellipse">
              <a:avLst/>
            </a:prstGeom>
            <a:solidFill>
              <a:srgbClr val="F95647"/>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54" name="组合 53"/>
          <p:cNvGrpSpPr/>
          <p:nvPr/>
        </p:nvGrpSpPr>
        <p:grpSpPr>
          <a:xfrm>
            <a:off x="4424566" y="1247392"/>
            <a:ext cx="231589" cy="230795"/>
            <a:chOff x="3768359" y="1725446"/>
            <a:chExt cx="1930605" cy="1930605"/>
          </a:xfrm>
        </p:grpSpPr>
        <p:sp>
          <p:nvSpPr>
            <p:cNvPr id="55"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Oval 5"/>
            <p:cNvSpPr>
              <a:spLocks noChangeArrowheads="1"/>
            </p:cNvSpPr>
            <p:nvPr/>
          </p:nvSpPr>
          <p:spPr bwMode="auto">
            <a:xfrm>
              <a:off x="3823758" y="1780845"/>
              <a:ext cx="1819806" cy="1819806"/>
            </a:xfrm>
            <a:prstGeom prst="ellipse">
              <a:avLst/>
            </a:prstGeom>
            <a:solidFill>
              <a:srgbClr val="1C9393"/>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57" name="组合 56"/>
          <p:cNvGrpSpPr/>
          <p:nvPr/>
        </p:nvGrpSpPr>
        <p:grpSpPr>
          <a:xfrm>
            <a:off x="4407984" y="2560035"/>
            <a:ext cx="199861" cy="199176"/>
            <a:chOff x="3768359" y="1725446"/>
            <a:chExt cx="1930605" cy="1930605"/>
          </a:xfrm>
        </p:grpSpPr>
        <p:sp>
          <p:nvSpPr>
            <p:cNvPr id="58"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Oval 5"/>
            <p:cNvSpPr>
              <a:spLocks noChangeArrowheads="1"/>
            </p:cNvSpPr>
            <p:nvPr/>
          </p:nvSpPr>
          <p:spPr bwMode="auto">
            <a:xfrm>
              <a:off x="3823758" y="1780845"/>
              <a:ext cx="1819806" cy="1819806"/>
            </a:xfrm>
            <a:prstGeom prst="ellipse">
              <a:avLst/>
            </a:prstGeom>
            <a:solidFill>
              <a:srgbClr val="00A2B3"/>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60" name="组合 59"/>
          <p:cNvGrpSpPr/>
          <p:nvPr/>
        </p:nvGrpSpPr>
        <p:grpSpPr>
          <a:xfrm>
            <a:off x="3144337" y="2543237"/>
            <a:ext cx="205610" cy="204905"/>
            <a:chOff x="3768359" y="1725446"/>
            <a:chExt cx="1930605" cy="1930605"/>
          </a:xfrm>
        </p:grpSpPr>
        <p:sp>
          <p:nvSpPr>
            <p:cNvPr id="61"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2"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63" name="组合 62"/>
          <p:cNvGrpSpPr/>
          <p:nvPr/>
        </p:nvGrpSpPr>
        <p:grpSpPr>
          <a:xfrm>
            <a:off x="5764328" y="1169882"/>
            <a:ext cx="202458" cy="201763"/>
            <a:chOff x="3768359" y="1725446"/>
            <a:chExt cx="1930605" cy="1930605"/>
          </a:xfrm>
        </p:grpSpPr>
        <p:sp>
          <p:nvSpPr>
            <p:cNvPr id="64"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5"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66" name="组合 65"/>
          <p:cNvGrpSpPr/>
          <p:nvPr/>
        </p:nvGrpSpPr>
        <p:grpSpPr>
          <a:xfrm>
            <a:off x="5844012" y="2612118"/>
            <a:ext cx="178882" cy="178268"/>
            <a:chOff x="3768359" y="1725446"/>
            <a:chExt cx="1930605" cy="1930605"/>
          </a:xfrm>
        </p:grpSpPr>
        <p:sp>
          <p:nvSpPr>
            <p:cNvPr id="67"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Oval 5"/>
            <p:cNvSpPr>
              <a:spLocks noChangeArrowheads="1"/>
            </p:cNvSpPr>
            <p:nvPr/>
          </p:nvSpPr>
          <p:spPr bwMode="auto">
            <a:xfrm>
              <a:off x="3823758" y="1780845"/>
              <a:ext cx="1819806" cy="1819806"/>
            </a:xfrm>
            <a:prstGeom prst="ellipse">
              <a:avLst/>
            </a:prstGeom>
            <a:solidFill>
              <a:srgbClr val="00A2B3"/>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69" name="组合 68"/>
          <p:cNvGrpSpPr/>
          <p:nvPr/>
        </p:nvGrpSpPr>
        <p:grpSpPr>
          <a:xfrm>
            <a:off x="7218370" y="1899908"/>
            <a:ext cx="323652" cy="322542"/>
            <a:chOff x="3768359" y="1725446"/>
            <a:chExt cx="1930605" cy="1930605"/>
          </a:xfrm>
        </p:grpSpPr>
        <p:sp>
          <p:nvSpPr>
            <p:cNvPr id="70"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72" name="组合 71"/>
          <p:cNvGrpSpPr/>
          <p:nvPr/>
        </p:nvGrpSpPr>
        <p:grpSpPr>
          <a:xfrm>
            <a:off x="7615341" y="1763650"/>
            <a:ext cx="226473" cy="225696"/>
            <a:chOff x="3768359" y="1725446"/>
            <a:chExt cx="1930605" cy="1930605"/>
          </a:xfrm>
        </p:grpSpPr>
        <p:sp>
          <p:nvSpPr>
            <p:cNvPr id="73"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4" name="Oval 5"/>
            <p:cNvSpPr>
              <a:spLocks noChangeArrowheads="1"/>
            </p:cNvSpPr>
            <p:nvPr/>
          </p:nvSpPr>
          <p:spPr bwMode="auto">
            <a:xfrm>
              <a:off x="3823758" y="1780845"/>
              <a:ext cx="1819806" cy="1819806"/>
            </a:xfrm>
            <a:prstGeom prst="ellipse">
              <a:avLst/>
            </a:prstGeom>
            <a:solidFill>
              <a:srgbClr val="FAC14D"/>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75" name="组合 74"/>
          <p:cNvGrpSpPr/>
          <p:nvPr/>
        </p:nvGrpSpPr>
        <p:grpSpPr>
          <a:xfrm>
            <a:off x="7949441" y="1958093"/>
            <a:ext cx="162298" cy="161741"/>
            <a:chOff x="3768359" y="1725446"/>
            <a:chExt cx="1930605" cy="1930605"/>
          </a:xfrm>
        </p:grpSpPr>
        <p:sp>
          <p:nvSpPr>
            <p:cNvPr id="76"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Oval 5"/>
            <p:cNvSpPr>
              <a:spLocks noChangeArrowheads="1"/>
            </p:cNvSpPr>
            <p:nvPr/>
          </p:nvSpPr>
          <p:spPr bwMode="auto">
            <a:xfrm>
              <a:off x="3823758" y="1780845"/>
              <a:ext cx="1819806" cy="1819806"/>
            </a:xfrm>
            <a:prstGeom prst="ellipse">
              <a:avLst/>
            </a:prstGeom>
            <a:solidFill>
              <a:srgbClr val="F95647"/>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78" name="组合 77"/>
          <p:cNvGrpSpPr/>
          <p:nvPr/>
        </p:nvGrpSpPr>
        <p:grpSpPr>
          <a:xfrm>
            <a:off x="822617" y="1927723"/>
            <a:ext cx="162298" cy="161741"/>
            <a:chOff x="3768359" y="1725446"/>
            <a:chExt cx="1930605" cy="1930605"/>
          </a:xfrm>
        </p:grpSpPr>
        <p:sp>
          <p:nvSpPr>
            <p:cNvPr id="79"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0" name="Oval 5"/>
            <p:cNvSpPr>
              <a:spLocks noChangeArrowheads="1"/>
            </p:cNvSpPr>
            <p:nvPr/>
          </p:nvSpPr>
          <p:spPr bwMode="auto">
            <a:xfrm>
              <a:off x="3823758" y="1780845"/>
              <a:ext cx="1819806" cy="1819806"/>
            </a:xfrm>
            <a:prstGeom prst="ellipse">
              <a:avLst/>
            </a:prstGeom>
            <a:solidFill>
              <a:srgbClr val="F95647"/>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pic>
        <p:nvPicPr>
          <p:cNvPr id="83" name="Dirty Dropouts - Unity">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80188" y="-1271588"/>
            <a:ext cx="609600" cy="609600"/>
          </a:xfrm>
          <a:prstGeom prst="rect">
            <a:avLst/>
          </a:prstGeom>
        </p:spPr>
      </p:pic>
      <p:sp>
        <p:nvSpPr>
          <p:cNvPr id="8" name="圆角矩形 2">
            <a:extLst>
              <a:ext uri="{FF2B5EF4-FFF2-40B4-BE49-F238E27FC236}">
                <a16:creationId xmlns:a16="http://schemas.microsoft.com/office/drawing/2014/main" id="{013AB53D-E772-B1ED-0D70-5C472C5D2A7B}"/>
              </a:ext>
            </a:extLst>
          </p:cNvPr>
          <p:cNvSpPr/>
          <p:nvPr/>
        </p:nvSpPr>
        <p:spPr>
          <a:xfrm>
            <a:off x="2340645" y="3993475"/>
            <a:ext cx="4854347" cy="469467"/>
          </a:xfrm>
          <a:prstGeom prst="roundRect">
            <a:avLst>
              <a:gd name="adj" fmla="val 42270"/>
            </a:avLst>
          </a:prstGeom>
          <a:solidFill>
            <a:srgbClr val="D9D9D9"/>
          </a:solidFill>
          <a:ln>
            <a:noFill/>
          </a:ln>
          <a:effectLst>
            <a:innerShdw blurRad="63500" dist="127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31">
            <a:extLst>
              <a:ext uri="{FF2B5EF4-FFF2-40B4-BE49-F238E27FC236}">
                <a16:creationId xmlns:a16="http://schemas.microsoft.com/office/drawing/2014/main" id="{D30E7CB4-627A-FF1F-6D8B-2412818DA709}"/>
              </a:ext>
            </a:extLst>
          </p:cNvPr>
          <p:cNvSpPr txBox="1"/>
          <p:nvPr/>
        </p:nvSpPr>
        <p:spPr>
          <a:xfrm>
            <a:off x="2988717" y="3993475"/>
            <a:ext cx="4153873" cy="523220"/>
          </a:xfrm>
          <a:prstGeom prst="rect">
            <a:avLst/>
          </a:prstGeom>
          <a:noFill/>
        </p:spPr>
        <p:txBody>
          <a:bodyPr wrap="square" rtlCol="0">
            <a:spAutoFit/>
          </a:bodyPr>
          <a:lstStyle/>
          <a:p>
            <a:pPr algn="ctr"/>
            <a:r>
              <a:rPr lang="vi-VN" altLang="zh-CN" sz="2800">
                <a:solidFill>
                  <a:schemeClr val="tx1">
                    <a:lumMod val="75000"/>
                    <a:lumOff val="25000"/>
                  </a:schemeClr>
                </a:solidFill>
                <a:latin typeface="Helvetica Narrow" panose="020B0606020202030204" pitchFamily="34" charset="0"/>
                <a:ea typeface="微软雅黑" panose="020B0503020204020204" pitchFamily="34" charset="-122"/>
              </a:rPr>
              <a:t>LƯƠNG QUANG HÙNG</a:t>
            </a:r>
            <a:r>
              <a:rPr lang="en-US" altLang="zh-CN" sz="2800">
                <a:solidFill>
                  <a:schemeClr val="tx1">
                    <a:lumMod val="75000"/>
                    <a:lumOff val="25000"/>
                  </a:schemeClr>
                </a:solidFill>
                <a:latin typeface="Helvetica Narrow" panose="020B0606020202030204" pitchFamily="34" charset="0"/>
                <a:ea typeface="微软雅黑" panose="020B0503020204020204" pitchFamily="34" charset="-122"/>
              </a:rPr>
              <a:t> </a:t>
            </a:r>
            <a:endParaRPr lang="zh-CN" altLang="en-US" sz="2800" dirty="0">
              <a:solidFill>
                <a:schemeClr val="tx1">
                  <a:lumMod val="75000"/>
                  <a:lumOff val="25000"/>
                </a:schemeClr>
              </a:solidFill>
              <a:latin typeface="Helvetica Narrow" panose="020B0606020202030204" pitchFamily="34" charset="0"/>
              <a:ea typeface="微软雅黑" panose="020B0503020204020204" pitchFamily="34" charset="-122"/>
            </a:endParaRPr>
          </a:p>
        </p:txBody>
      </p:sp>
      <p:grpSp>
        <p:nvGrpSpPr>
          <p:cNvPr id="10" name="组合 4">
            <a:extLst>
              <a:ext uri="{FF2B5EF4-FFF2-40B4-BE49-F238E27FC236}">
                <a16:creationId xmlns:a16="http://schemas.microsoft.com/office/drawing/2014/main" id="{0281276F-AF26-133A-D8D4-C92F60358061}"/>
              </a:ext>
            </a:extLst>
          </p:cNvPr>
          <p:cNvGrpSpPr/>
          <p:nvPr/>
        </p:nvGrpSpPr>
        <p:grpSpPr>
          <a:xfrm>
            <a:off x="2340645" y="3958974"/>
            <a:ext cx="677246" cy="503967"/>
            <a:chOff x="899592" y="2377261"/>
            <a:chExt cx="720079" cy="574619"/>
          </a:xfrm>
          <a:effectLst>
            <a:outerShdw blurRad="50800" dist="38100" dir="2700000" algn="tl" rotWithShape="0">
              <a:prstClr val="black">
                <a:alpha val="40000"/>
              </a:prstClr>
            </a:outerShdw>
          </a:effectLst>
        </p:grpSpPr>
        <p:sp>
          <p:nvSpPr>
            <p:cNvPr id="11" name="圆角矩形 5">
              <a:extLst>
                <a:ext uri="{FF2B5EF4-FFF2-40B4-BE49-F238E27FC236}">
                  <a16:creationId xmlns:a16="http://schemas.microsoft.com/office/drawing/2014/main" id="{AB9F9B15-3DFA-A9B0-2D93-6B908460F83D}"/>
                </a:ext>
              </a:extLst>
            </p:cNvPr>
            <p:cNvSpPr/>
            <p:nvPr/>
          </p:nvSpPr>
          <p:spPr>
            <a:xfrm>
              <a:off x="899592" y="2377261"/>
              <a:ext cx="720079" cy="574619"/>
            </a:xfrm>
            <a:prstGeom prst="roundRect">
              <a:avLst>
                <a:gd name="adj" fmla="val 42270"/>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sp>
          <p:nvSpPr>
            <p:cNvPr id="12" name="圆角矩形 6">
              <a:extLst>
                <a:ext uri="{FF2B5EF4-FFF2-40B4-BE49-F238E27FC236}">
                  <a16:creationId xmlns:a16="http://schemas.microsoft.com/office/drawing/2014/main" id="{238192E7-0A2D-466F-A0AD-F20335845976}"/>
                </a:ext>
              </a:extLst>
            </p:cNvPr>
            <p:cNvSpPr/>
            <p:nvPr/>
          </p:nvSpPr>
          <p:spPr>
            <a:xfrm>
              <a:off x="920241" y="2397813"/>
              <a:ext cx="681258" cy="533516"/>
            </a:xfrm>
            <a:prstGeom prst="roundRect">
              <a:avLst>
                <a:gd name="adj" fmla="val 42270"/>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grpSp>
      <p:sp>
        <p:nvSpPr>
          <p:cNvPr id="13" name="圆角矩形 2">
            <a:extLst>
              <a:ext uri="{FF2B5EF4-FFF2-40B4-BE49-F238E27FC236}">
                <a16:creationId xmlns:a16="http://schemas.microsoft.com/office/drawing/2014/main" id="{3656E709-893F-53C8-81B2-F375AA0102C4}"/>
              </a:ext>
            </a:extLst>
          </p:cNvPr>
          <p:cNvSpPr/>
          <p:nvPr/>
        </p:nvSpPr>
        <p:spPr>
          <a:xfrm>
            <a:off x="2340646" y="4607046"/>
            <a:ext cx="1944215" cy="469467"/>
          </a:xfrm>
          <a:prstGeom prst="roundRect">
            <a:avLst>
              <a:gd name="adj" fmla="val 42270"/>
            </a:avLst>
          </a:prstGeom>
          <a:solidFill>
            <a:srgbClr val="D9D9D9"/>
          </a:solidFill>
          <a:ln>
            <a:noFill/>
          </a:ln>
          <a:effectLst>
            <a:innerShdw blurRad="63500" dist="127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31">
            <a:extLst>
              <a:ext uri="{FF2B5EF4-FFF2-40B4-BE49-F238E27FC236}">
                <a16:creationId xmlns:a16="http://schemas.microsoft.com/office/drawing/2014/main" id="{6FF6C01E-1C60-03FE-1800-459C14B6CEC3}"/>
              </a:ext>
            </a:extLst>
          </p:cNvPr>
          <p:cNvSpPr txBox="1"/>
          <p:nvPr/>
        </p:nvSpPr>
        <p:spPr>
          <a:xfrm>
            <a:off x="2556670" y="4698218"/>
            <a:ext cx="1663668" cy="338554"/>
          </a:xfrm>
          <a:prstGeom prst="rect">
            <a:avLst/>
          </a:prstGeom>
          <a:noFill/>
        </p:spPr>
        <p:txBody>
          <a:bodyPr wrap="square" rtlCol="0">
            <a:spAutoFit/>
          </a:bodyPr>
          <a:lstStyle/>
          <a:p>
            <a:pPr algn="ctr"/>
            <a:r>
              <a:rPr lang="en-US" altLang="zh-CN" sz="1600">
                <a:solidFill>
                  <a:schemeClr val="tx1">
                    <a:lumMod val="75000"/>
                    <a:lumOff val="25000"/>
                  </a:schemeClr>
                </a:solidFill>
                <a:latin typeface="Helvetica Narrow" panose="020B0606020202030204" pitchFamily="34" charset="0"/>
                <a:ea typeface="微软雅黑" panose="020B0503020204020204" pitchFamily="34" charset="-122"/>
              </a:rPr>
              <a:t>ST21A1A</a:t>
            </a:r>
            <a:endParaRPr lang="zh-CN" altLang="en-US" sz="1600" dirty="0">
              <a:solidFill>
                <a:schemeClr val="tx1">
                  <a:lumMod val="75000"/>
                  <a:lumOff val="25000"/>
                </a:schemeClr>
              </a:solidFill>
              <a:latin typeface="Helvetica Narrow" panose="020B0606020202030204" pitchFamily="34" charset="0"/>
              <a:ea typeface="微软雅黑" panose="020B0503020204020204" pitchFamily="34" charset="-122"/>
            </a:endParaRPr>
          </a:p>
        </p:txBody>
      </p:sp>
      <p:grpSp>
        <p:nvGrpSpPr>
          <p:cNvPr id="15" name="组合 4">
            <a:extLst>
              <a:ext uri="{FF2B5EF4-FFF2-40B4-BE49-F238E27FC236}">
                <a16:creationId xmlns:a16="http://schemas.microsoft.com/office/drawing/2014/main" id="{3B19647E-45B4-CE71-E6F8-4584C1F5E73D}"/>
              </a:ext>
            </a:extLst>
          </p:cNvPr>
          <p:cNvGrpSpPr/>
          <p:nvPr/>
        </p:nvGrpSpPr>
        <p:grpSpPr>
          <a:xfrm>
            <a:off x="2340645" y="4572545"/>
            <a:ext cx="271244" cy="503967"/>
            <a:chOff x="899592" y="2377261"/>
            <a:chExt cx="720079" cy="574619"/>
          </a:xfrm>
          <a:effectLst>
            <a:outerShdw blurRad="50800" dist="38100" dir="2700000" algn="tl" rotWithShape="0">
              <a:prstClr val="black">
                <a:alpha val="40000"/>
              </a:prstClr>
            </a:outerShdw>
          </a:effectLst>
        </p:grpSpPr>
        <p:sp>
          <p:nvSpPr>
            <p:cNvPr id="16" name="圆角矩形 5">
              <a:extLst>
                <a:ext uri="{FF2B5EF4-FFF2-40B4-BE49-F238E27FC236}">
                  <a16:creationId xmlns:a16="http://schemas.microsoft.com/office/drawing/2014/main" id="{8EEBB232-99DA-DDF8-483E-5E10E4366166}"/>
                </a:ext>
              </a:extLst>
            </p:cNvPr>
            <p:cNvSpPr/>
            <p:nvPr/>
          </p:nvSpPr>
          <p:spPr>
            <a:xfrm>
              <a:off x="899592" y="2377261"/>
              <a:ext cx="720079" cy="574619"/>
            </a:xfrm>
            <a:prstGeom prst="roundRect">
              <a:avLst>
                <a:gd name="adj" fmla="val 42270"/>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sp>
          <p:nvSpPr>
            <p:cNvPr id="17" name="圆角矩形 6">
              <a:extLst>
                <a:ext uri="{FF2B5EF4-FFF2-40B4-BE49-F238E27FC236}">
                  <a16:creationId xmlns:a16="http://schemas.microsoft.com/office/drawing/2014/main" id="{B3498850-59E9-2577-FA45-5685079B6D02}"/>
                </a:ext>
              </a:extLst>
            </p:cNvPr>
            <p:cNvSpPr/>
            <p:nvPr/>
          </p:nvSpPr>
          <p:spPr>
            <a:xfrm>
              <a:off x="920241" y="2397813"/>
              <a:ext cx="681258" cy="533516"/>
            </a:xfrm>
            <a:prstGeom prst="roundRect">
              <a:avLst>
                <a:gd name="adj" fmla="val 42270"/>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grpSp>
      <p:sp>
        <p:nvSpPr>
          <p:cNvPr id="18" name="圆角矩形 2">
            <a:extLst>
              <a:ext uri="{FF2B5EF4-FFF2-40B4-BE49-F238E27FC236}">
                <a16:creationId xmlns:a16="http://schemas.microsoft.com/office/drawing/2014/main" id="{42E9D85C-1A4C-528B-7B8B-9804AF143493}"/>
              </a:ext>
            </a:extLst>
          </p:cNvPr>
          <p:cNvSpPr/>
          <p:nvPr/>
        </p:nvSpPr>
        <p:spPr>
          <a:xfrm>
            <a:off x="5220966" y="4607046"/>
            <a:ext cx="1944215" cy="469467"/>
          </a:xfrm>
          <a:prstGeom prst="roundRect">
            <a:avLst>
              <a:gd name="adj" fmla="val 42270"/>
            </a:avLst>
          </a:prstGeom>
          <a:solidFill>
            <a:srgbClr val="D9D9D9"/>
          </a:solidFill>
          <a:ln>
            <a:noFill/>
          </a:ln>
          <a:effectLst>
            <a:innerShdw blurRad="63500" dist="127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31">
            <a:extLst>
              <a:ext uri="{FF2B5EF4-FFF2-40B4-BE49-F238E27FC236}">
                <a16:creationId xmlns:a16="http://schemas.microsoft.com/office/drawing/2014/main" id="{F204A2CE-7D33-1D87-6844-20497ECCA561}"/>
              </a:ext>
            </a:extLst>
          </p:cNvPr>
          <p:cNvSpPr txBox="1"/>
          <p:nvPr/>
        </p:nvSpPr>
        <p:spPr>
          <a:xfrm>
            <a:off x="5436990" y="4698218"/>
            <a:ext cx="1663668" cy="338554"/>
          </a:xfrm>
          <a:prstGeom prst="rect">
            <a:avLst/>
          </a:prstGeom>
          <a:noFill/>
        </p:spPr>
        <p:txBody>
          <a:bodyPr wrap="square" rtlCol="0">
            <a:spAutoFit/>
          </a:bodyPr>
          <a:lstStyle/>
          <a:p>
            <a:pPr algn="ctr"/>
            <a:r>
              <a:rPr lang="en-US" altLang="zh-CN" sz="1600">
                <a:solidFill>
                  <a:schemeClr val="tx1">
                    <a:lumMod val="75000"/>
                    <a:lumOff val="25000"/>
                  </a:schemeClr>
                </a:solidFill>
                <a:latin typeface="Helvetica Narrow" panose="020B0606020202030204" pitchFamily="34" charset="0"/>
                <a:ea typeface="微软雅黑" panose="020B0503020204020204" pitchFamily="34" charset="-122"/>
              </a:rPr>
              <a:t>ID: 94079</a:t>
            </a:r>
            <a:endParaRPr lang="zh-CN" altLang="en-US" sz="1600" dirty="0">
              <a:solidFill>
                <a:schemeClr val="tx1">
                  <a:lumMod val="75000"/>
                  <a:lumOff val="25000"/>
                </a:schemeClr>
              </a:solidFill>
              <a:latin typeface="Helvetica Narrow" panose="020B0606020202030204" pitchFamily="34" charset="0"/>
              <a:ea typeface="微软雅黑" panose="020B0503020204020204" pitchFamily="34" charset="-122"/>
            </a:endParaRPr>
          </a:p>
        </p:txBody>
      </p:sp>
      <p:grpSp>
        <p:nvGrpSpPr>
          <p:cNvPr id="20" name="组合 4">
            <a:extLst>
              <a:ext uri="{FF2B5EF4-FFF2-40B4-BE49-F238E27FC236}">
                <a16:creationId xmlns:a16="http://schemas.microsoft.com/office/drawing/2014/main" id="{0B2E0703-3EA5-A8EE-F0A0-BF883D073BD5}"/>
              </a:ext>
            </a:extLst>
          </p:cNvPr>
          <p:cNvGrpSpPr/>
          <p:nvPr/>
        </p:nvGrpSpPr>
        <p:grpSpPr>
          <a:xfrm>
            <a:off x="5220965" y="4572545"/>
            <a:ext cx="271244" cy="503967"/>
            <a:chOff x="899592" y="2377261"/>
            <a:chExt cx="720079" cy="574619"/>
          </a:xfrm>
          <a:effectLst>
            <a:outerShdw blurRad="50800" dist="38100" dir="2700000" algn="tl" rotWithShape="0">
              <a:prstClr val="black">
                <a:alpha val="40000"/>
              </a:prstClr>
            </a:outerShdw>
          </a:effectLst>
        </p:grpSpPr>
        <p:sp>
          <p:nvSpPr>
            <p:cNvPr id="21" name="圆角矩形 5">
              <a:extLst>
                <a:ext uri="{FF2B5EF4-FFF2-40B4-BE49-F238E27FC236}">
                  <a16:creationId xmlns:a16="http://schemas.microsoft.com/office/drawing/2014/main" id="{D108EA2E-49DF-2039-2E60-4DE3674ED4F9}"/>
                </a:ext>
              </a:extLst>
            </p:cNvPr>
            <p:cNvSpPr/>
            <p:nvPr/>
          </p:nvSpPr>
          <p:spPr>
            <a:xfrm>
              <a:off x="899592" y="2377261"/>
              <a:ext cx="720079" cy="574619"/>
            </a:xfrm>
            <a:prstGeom prst="roundRect">
              <a:avLst>
                <a:gd name="adj" fmla="val 42270"/>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sp>
          <p:nvSpPr>
            <p:cNvPr id="22" name="圆角矩形 6">
              <a:extLst>
                <a:ext uri="{FF2B5EF4-FFF2-40B4-BE49-F238E27FC236}">
                  <a16:creationId xmlns:a16="http://schemas.microsoft.com/office/drawing/2014/main" id="{1A355D3D-4B0F-BB74-EF47-DF77DFF04103}"/>
                </a:ext>
              </a:extLst>
            </p:cNvPr>
            <p:cNvSpPr/>
            <p:nvPr/>
          </p:nvSpPr>
          <p:spPr>
            <a:xfrm>
              <a:off x="920241" y="2397813"/>
              <a:ext cx="681258" cy="533516"/>
            </a:xfrm>
            <a:prstGeom prst="roundRect">
              <a:avLst>
                <a:gd name="adj" fmla="val 42270"/>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grpSp>
      <p:sp>
        <p:nvSpPr>
          <p:cNvPr id="85" name="圆角矩形 2">
            <a:extLst>
              <a:ext uri="{FF2B5EF4-FFF2-40B4-BE49-F238E27FC236}">
                <a16:creationId xmlns:a16="http://schemas.microsoft.com/office/drawing/2014/main" id="{65166568-55DA-D9D0-F895-C6B08B652EF3}"/>
              </a:ext>
            </a:extLst>
          </p:cNvPr>
          <p:cNvSpPr/>
          <p:nvPr/>
        </p:nvSpPr>
        <p:spPr>
          <a:xfrm>
            <a:off x="2340645" y="5129446"/>
            <a:ext cx="4854347" cy="264406"/>
          </a:xfrm>
          <a:prstGeom prst="roundRect">
            <a:avLst>
              <a:gd name="adj" fmla="val 42270"/>
            </a:avLst>
          </a:prstGeom>
          <a:solidFill>
            <a:srgbClr val="D9D9D9"/>
          </a:solidFill>
          <a:ln>
            <a:noFill/>
          </a:ln>
          <a:effectLst>
            <a:innerShdw blurRad="63500" dist="127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TextBox 31">
            <a:extLst>
              <a:ext uri="{FF2B5EF4-FFF2-40B4-BE49-F238E27FC236}">
                <a16:creationId xmlns:a16="http://schemas.microsoft.com/office/drawing/2014/main" id="{B15456A2-5B46-BC39-9902-A8B458999676}"/>
              </a:ext>
            </a:extLst>
          </p:cNvPr>
          <p:cNvSpPr txBox="1"/>
          <p:nvPr/>
        </p:nvSpPr>
        <p:spPr>
          <a:xfrm>
            <a:off x="2772693" y="5036531"/>
            <a:ext cx="4153873" cy="400110"/>
          </a:xfrm>
          <a:prstGeom prst="rect">
            <a:avLst/>
          </a:prstGeom>
          <a:noFill/>
        </p:spPr>
        <p:txBody>
          <a:bodyPr wrap="square" rtlCol="0">
            <a:spAutoFit/>
          </a:bodyPr>
          <a:lstStyle/>
          <a:p>
            <a:pPr algn="ctr"/>
            <a:r>
              <a:rPr lang="en-US" altLang="zh-CN" sz="1200">
                <a:solidFill>
                  <a:schemeClr val="tx1">
                    <a:lumMod val="75000"/>
                    <a:lumOff val="25000"/>
                  </a:schemeClr>
                </a:solidFill>
                <a:latin typeface="Helvetica Narrow" panose="020B0606020202030204" pitchFamily="34" charset="0"/>
                <a:ea typeface="微软雅黑" panose="020B0503020204020204" pitchFamily="34" charset="-122"/>
              </a:rPr>
              <a:t>Email: hung94079@donga.edu.vn</a:t>
            </a:r>
            <a:r>
              <a:rPr lang="en-US" altLang="zh-CN" sz="2000">
                <a:solidFill>
                  <a:schemeClr val="tx1">
                    <a:lumMod val="75000"/>
                    <a:lumOff val="25000"/>
                  </a:schemeClr>
                </a:solidFill>
                <a:latin typeface="Helvetica Narrow" panose="020B0606020202030204" pitchFamily="34" charset="0"/>
                <a:ea typeface="微软雅黑" panose="020B0503020204020204" pitchFamily="34" charset="-122"/>
              </a:rPr>
              <a:t> </a:t>
            </a:r>
            <a:endParaRPr lang="zh-CN" altLang="en-US" sz="2000" dirty="0">
              <a:solidFill>
                <a:schemeClr val="tx1">
                  <a:lumMod val="75000"/>
                  <a:lumOff val="25000"/>
                </a:schemeClr>
              </a:solidFill>
              <a:latin typeface="Helvetica Narrow" panose="020B0606020202030204" pitchFamily="34" charset="0"/>
              <a:ea typeface="微软雅黑" panose="020B0503020204020204" pitchFamily="34" charset="-122"/>
            </a:endParaRPr>
          </a:p>
        </p:txBody>
      </p:sp>
      <p:grpSp>
        <p:nvGrpSpPr>
          <p:cNvPr id="87" name="组合 4">
            <a:extLst>
              <a:ext uri="{FF2B5EF4-FFF2-40B4-BE49-F238E27FC236}">
                <a16:creationId xmlns:a16="http://schemas.microsoft.com/office/drawing/2014/main" id="{EA954D09-AC4B-0BB1-89DE-6A99C00505CA}"/>
              </a:ext>
            </a:extLst>
          </p:cNvPr>
          <p:cNvGrpSpPr/>
          <p:nvPr/>
        </p:nvGrpSpPr>
        <p:grpSpPr>
          <a:xfrm>
            <a:off x="2340645" y="5094944"/>
            <a:ext cx="677246" cy="283837"/>
            <a:chOff x="899592" y="2377261"/>
            <a:chExt cx="720079" cy="574619"/>
          </a:xfrm>
          <a:effectLst>
            <a:outerShdw blurRad="50800" dist="38100" dir="2700000" algn="tl" rotWithShape="0">
              <a:prstClr val="black">
                <a:alpha val="40000"/>
              </a:prstClr>
            </a:outerShdw>
          </a:effectLst>
        </p:grpSpPr>
        <p:sp>
          <p:nvSpPr>
            <p:cNvPr id="88" name="圆角矩形 5">
              <a:extLst>
                <a:ext uri="{FF2B5EF4-FFF2-40B4-BE49-F238E27FC236}">
                  <a16:creationId xmlns:a16="http://schemas.microsoft.com/office/drawing/2014/main" id="{B24C4EE0-313C-0A9C-F365-5828EE71F393}"/>
                </a:ext>
              </a:extLst>
            </p:cNvPr>
            <p:cNvSpPr/>
            <p:nvPr/>
          </p:nvSpPr>
          <p:spPr>
            <a:xfrm>
              <a:off x="899592" y="2377261"/>
              <a:ext cx="720079" cy="574619"/>
            </a:xfrm>
            <a:prstGeom prst="roundRect">
              <a:avLst>
                <a:gd name="adj" fmla="val 42270"/>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sp>
          <p:nvSpPr>
            <p:cNvPr id="89" name="圆角矩形 6">
              <a:extLst>
                <a:ext uri="{FF2B5EF4-FFF2-40B4-BE49-F238E27FC236}">
                  <a16:creationId xmlns:a16="http://schemas.microsoft.com/office/drawing/2014/main" id="{0D4F8642-23D4-56B8-AF39-181CC36F0E6A}"/>
                </a:ext>
              </a:extLst>
            </p:cNvPr>
            <p:cNvSpPr/>
            <p:nvPr/>
          </p:nvSpPr>
          <p:spPr>
            <a:xfrm>
              <a:off x="920241" y="2397813"/>
              <a:ext cx="681258" cy="533516"/>
            </a:xfrm>
            <a:prstGeom prst="roundRect">
              <a:avLst>
                <a:gd name="adj" fmla="val 42270"/>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2500" advClick="0" advTm="0">
        <p:checker/>
      </p:transition>
    </mc:Choice>
    <mc:Fallback xmlns="">
      <p:transition spd="slow" advClick="0"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3"/>
                                        </p:tgtEl>
                                      </p:cBhvr>
                                    </p:cmd>
                                  </p:childTnLst>
                                </p:cTn>
                              </p:par>
                              <p:par>
                                <p:cTn id="7" presetID="53" presetClass="entr" presetSubtype="16"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anim calcmode="lin" valueType="num">
                                      <p:cBhvr>
                                        <p:cTn id="9" dur="500" fill="hold"/>
                                        <p:tgtEl>
                                          <p:spTgt spid="25"/>
                                        </p:tgtEl>
                                        <p:attrNameLst>
                                          <p:attrName>ppt_w</p:attrName>
                                        </p:attrNameLst>
                                      </p:cBhvr>
                                      <p:tavLst>
                                        <p:tav tm="0">
                                          <p:val>
                                            <p:fltVal val="0"/>
                                          </p:val>
                                        </p:tav>
                                        <p:tav tm="100000">
                                          <p:val>
                                            <p:strVal val="#ppt_w"/>
                                          </p:val>
                                        </p:tav>
                                      </p:tavLst>
                                    </p:anim>
                                    <p:anim calcmode="lin" valueType="num">
                                      <p:cBhvr>
                                        <p:cTn id="10" dur="500" fill="hold"/>
                                        <p:tgtEl>
                                          <p:spTgt spid="25"/>
                                        </p:tgtEl>
                                        <p:attrNameLst>
                                          <p:attrName>ppt_h</p:attrName>
                                        </p:attrNameLst>
                                      </p:cBhvr>
                                      <p:tavLst>
                                        <p:tav tm="0">
                                          <p:val>
                                            <p:fltVal val="0"/>
                                          </p:val>
                                        </p:tav>
                                        <p:tav tm="100000">
                                          <p:val>
                                            <p:strVal val="#ppt_h"/>
                                          </p:val>
                                        </p:tav>
                                      </p:tavLst>
                                    </p:anim>
                                    <p:animEffect transition="in" filter="fade">
                                      <p:cBhvr>
                                        <p:cTn id="11" dur="500"/>
                                        <p:tgtEl>
                                          <p:spTgt spid="25"/>
                                        </p:tgtEl>
                                      </p:cBhvr>
                                    </p:animEffect>
                                  </p:childTnLst>
                                </p:cTn>
                              </p:par>
                              <p:par>
                                <p:cTn id="12" presetID="53" presetClass="entr" presetSubtype="16" fill="hold" nodeType="withEffect">
                                  <p:stCondLst>
                                    <p:cond delay="500"/>
                                  </p:stCondLst>
                                  <p:childTnLst>
                                    <p:set>
                                      <p:cBhvr>
                                        <p:cTn id="13" dur="1" fill="hold">
                                          <p:stCondLst>
                                            <p:cond delay="0"/>
                                          </p:stCondLst>
                                        </p:cTn>
                                        <p:tgtEl>
                                          <p:spTgt spid="29"/>
                                        </p:tgtEl>
                                        <p:attrNameLst>
                                          <p:attrName>style.visibility</p:attrName>
                                        </p:attrNameLst>
                                      </p:cBhvr>
                                      <p:to>
                                        <p:strVal val="visible"/>
                                      </p:to>
                                    </p:set>
                                    <p:anim calcmode="lin" valueType="num">
                                      <p:cBhvr>
                                        <p:cTn id="14" dur="500" fill="hold"/>
                                        <p:tgtEl>
                                          <p:spTgt spid="29"/>
                                        </p:tgtEl>
                                        <p:attrNameLst>
                                          <p:attrName>ppt_w</p:attrName>
                                        </p:attrNameLst>
                                      </p:cBhvr>
                                      <p:tavLst>
                                        <p:tav tm="0">
                                          <p:val>
                                            <p:fltVal val="0"/>
                                          </p:val>
                                        </p:tav>
                                        <p:tav tm="100000">
                                          <p:val>
                                            <p:strVal val="#ppt_w"/>
                                          </p:val>
                                        </p:tav>
                                      </p:tavLst>
                                    </p:anim>
                                    <p:anim calcmode="lin" valueType="num">
                                      <p:cBhvr>
                                        <p:cTn id="15" dur="500" fill="hold"/>
                                        <p:tgtEl>
                                          <p:spTgt spid="29"/>
                                        </p:tgtEl>
                                        <p:attrNameLst>
                                          <p:attrName>ppt_h</p:attrName>
                                        </p:attrNameLst>
                                      </p:cBhvr>
                                      <p:tavLst>
                                        <p:tav tm="0">
                                          <p:val>
                                            <p:fltVal val="0"/>
                                          </p:val>
                                        </p:tav>
                                        <p:tav tm="100000">
                                          <p:val>
                                            <p:strVal val="#ppt_h"/>
                                          </p:val>
                                        </p:tav>
                                      </p:tavLst>
                                    </p:anim>
                                    <p:animEffect transition="in" filter="fade">
                                      <p:cBhvr>
                                        <p:cTn id="16" dur="500"/>
                                        <p:tgtEl>
                                          <p:spTgt spid="29"/>
                                        </p:tgtEl>
                                      </p:cBhvr>
                                    </p:animEffect>
                                  </p:childTnLst>
                                </p:cTn>
                              </p:par>
                              <p:par>
                                <p:cTn id="17" presetID="53" presetClass="entr" presetSubtype="16" fill="hold" grpId="0" nodeType="withEffect">
                                  <p:stCondLst>
                                    <p:cond delay="750"/>
                                  </p:stCondLst>
                                  <p:childTnLst>
                                    <p:set>
                                      <p:cBhvr>
                                        <p:cTn id="18" dur="1" fill="hold">
                                          <p:stCondLst>
                                            <p:cond delay="0"/>
                                          </p:stCondLst>
                                        </p:cTn>
                                        <p:tgtEl>
                                          <p:spTgt spid="41"/>
                                        </p:tgtEl>
                                        <p:attrNameLst>
                                          <p:attrName>style.visibility</p:attrName>
                                        </p:attrNameLst>
                                      </p:cBhvr>
                                      <p:to>
                                        <p:strVal val="visible"/>
                                      </p:to>
                                    </p:set>
                                    <p:anim calcmode="lin" valueType="num">
                                      <p:cBhvr>
                                        <p:cTn id="19" dur="250" fill="hold"/>
                                        <p:tgtEl>
                                          <p:spTgt spid="41"/>
                                        </p:tgtEl>
                                        <p:attrNameLst>
                                          <p:attrName>ppt_w</p:attrName>
                                        </p:attrNameLst>
                                      </p:cBhvr>
                                      <p:tavLst>
                                        <p:tav tm="0">
                                          <p:val>
                                            <p:fltVal val="0"/>
                                          </p:val>
                                        </p:tav>
                                        <p:tav tm="100000">
                                          <p:val>
                                            <p:strVal val="#ppt_w"/>
                                          </p:val>
                                        </p:tav>
                                      </p:tavLst>
                                    </p:anim>
                                    <p:anim calcmode="lin" valueType="num">
                                      <p:cBhvr>
                                        <p:cTn id="20" dur="250" fill="hold"/>
                                        <p:tgtEl>
                                          <p:spTgt spid="41"/>
                                        </p:tgtEl>
                                        <p:attrNameLst>
                                          <p:attrName>ppt_h</p:attrName>
                                        </p:attrNameLst>
                                      </p:cBhvr>
                                      <p:tavLst>
                                        <p:tav tm="0">
                                          <p:val>
                                            <p:fltVal val="0"/>
                                          </p:val>
                                        </p:tav>
                                        <p:tav tm="100000">
                                          <p:val>
                                            <p:strVal val="#ppt_h"/>
                                          </p:val>
                                        </p:tav>
                                      </p:tavLst>
                                    </p:anim>
                                    <p:animEffect transition="in" filter="fade">
                                      <p:cBhvr>
                                        <p:cTn id="21" dur="250"/>
                                        <p:tgtEl>
                                          <p:spTgt spid="41"/>
                                        </p:tgtEl>
                                      </p:cBhvr>
                                    </p:animEffect>
                                  </p:childTnLst>
                                </p:cTn>
                              </p:par>
                              <p:par>
                                <p:cTn id="22" presetID="53" presetClass="entr" presetSubtype="16" fill="hold" grpId="0" nodeType="withEffect">
                                  <p:stCondLst>
                                    <p:cond delay="1250"/>
                                  </p:stCondLst>
                                  <p:childTnLst>
                                    <p:set>
                                      <p:cBhvr>
                                        <p:cTn id="23" dur="1" fill="hold">
                                          <p:stCondLst>
                                            <p:cond delay="0"/>
                                          </p:stCondLst>
                                        </p:cTn>
                                        <p:tgtEl>
                                          <p:spTgt spid="26"/>
                                        </p:tgtEl>
                                        <p:attrNameLst>
                                          <p:attrName>style.visibility</p:attrName>
                                        </p:attrNameLst>
                                      </p:cBhvr>
                                      <p:to>
                                        <p:strVal val="visible"/>
                                      </p:to>
                                    </p:set>
                                    <p:anim calcmode="lin" valueType="num">
                                      <p:cBhvr>
                                        <p:cTn id="24" dur="500" fill="hold"/>
                                        <p:tgtEl>
                                          <p:spTgt spid="26"/>
                                        </p:tgtEl>
                                        <p:attrNameLst>
                                          <p:attrName>ppt_w</p:attrName>
                                        </p:attrNameLst>
                                      </p:cBhvr>
                                      <p:tavLst>
                                        <p:tav tm="0">
                                          <p:val>
                                            <p:fltVal val="0"/>
                                          </p:val>
                                        </p:tav>
                                        <p:tav tm="100000">
                                          <p:val>
                                            <p:strVal val="#ppt_w"/>
                                          </p:val>
                                        </p:tav>
                                      </p:tavLst>
                                    </p:anim>
                                    <p:anim calcmode="lin" valueType="num">
                                      <p:cBhvr>
                                        <p:cTn id="25" dur="500" fill="hold"/>
                                        <p:tgtEl>
                                          <p:spTgt spid="26"/>
                                        </p:tgtEl>
                                        <p:attrNameLst>
                                          <p:attrName>ppt_h</p:attrName>
                                        </p:attrNameLst>
                                      </p:cBhvr>
                                      <p:tavLst>
                                        <p:tav tm="0">
                                          <p:val>
                                            <p:fltVal val="0"/>
                                          </p:val>
                                        </p:tav>
                                        <p:tav tm="100000">
                                          <p:val>
                                            <p:strVal val="#ppt_h"/>
                                          </p:val>
                                        </p:tav>
                                      </p:tavLst>
                                    </p:anim>
                                    <p:animEffect transition="in" filter="fade">
                                      <p:cBhvr>
                                        <p:cTn id="26" dur="500"/>
                                        <p:tgtEl>
                                          <p:spTgt spid="26"/>
                                        </p:tgtEl>
                                      </p:cBhvr>
                                    </p:animEffect>
                                  </p:childTnLst>
                                </p:cTn>
                              </p:par>
                              <p:par>
                                <p:cTn id="27" presetID="53" presetClass="entr" presetSubtype="16" fill="hold" nodeType="withEffect">
                                  <p:stCondLst>
                                    <p:cond delay="1750"/>
                                  </p:stCondLst>
                                  <p:childTnLst>
                                    <p:set>
                                      <p:cBhvr>
                                        <p:cTn id="28" dur="1" fill="hold">
                                          <p:stCondLst>
                                            <p:cond delay="0"/>
                                          </p:stCondLst>
                                        </p:cTn>
                                        <p:tgtEl>
                                          <p:spTgt spid="32"/>
                                        </p:tgtEl>
                                        <p:attrNameLst>
                                          <p:attrName>style.visibility</p:attrName>
                                        </p:attrNameLst>
                                      </p:cBhvr>
                                      <p:to>
                                        <p:strVal val="visible"/>
                                      </p:to>
                                    </p:set>
                                    <p:anim calcmode="lin" valueType="num">
                                      <p:cBhvr>
                                        <p:cTn id="29" dur="500" fill="hold"/>
                                        <p:tgtEl>
                                          <p:spTgt spid="32"/>
                                        </p:tgtEl>
                                        <p:attrNameLst>
                                          <p:attrName>ppt_w</p:attrName>
                                        </p:attrNameLst>
                                      </p:cBhvr>
                                      <p:tavLst>
                                        <p:tav tm="0">
                                          <p:val>
                                            <p:fltVal val="0"/>
                                          </p:val>
                                        </p:tav>
                                        <p:tav tm="100000">
                                          <p:val>
                                            <p:strVal val="#ppt_w"/>
                                          </p:val>
                                        </p:tav>
                                      </p:tavLst>
                                    </p:anim>
                                    <p:anim calcmode="lin" valueType="num">
                                      <p:cBhvr>
                                        <p:cTn id="30" dur="500" fill="hold"/>
                                        <p:tgtEl>
                                          <p:spTgt spid="32"/>
                                        </p:tgtEl>
                                        <p:attrNameLst>
                                          <p:attrName>ppt_h</p:attrName>
                                        </p:attrNameLst>
                                      </p:cBhvr>
                                      <p:tavLst>
                                        <p:tav tm="0">
                                          <p:val>
                                            <p:fltVal val="0"/>
                                          </p:val>
                                        </p:tav>
                                        <p:tav tm="100000">
                                          <p:val>
                                            <p:strVal val="#ppt_h"/>
                                          </p:val>
                                        </p:tav>
                                      </p:tavLst>
                                    </p:anim>
                                    <p:animEffect transition="in" filter="fade">
                                      <p:cBhvr>
                                        <p:cTn id="31" dur="500"/>
                                        <p:tgtEl>
                                          <p:spTgt spid="32"/>
                                        </p:tgtEl>
                                      </p:cBhvr>
                                    </p:animEffect>
                                  </p:childTnLst>
                                </p:cTn>
                              </p:par>
                              <p:par>
                                <p:cTn id="32" presetID="53" presetClass="entr" presetSubtype="16" fill="hold" grpId="0" nodeType="withEffect">
                                  <p:stCondLst>
                                    <p:cond delay="2000"/>
                                  </p:stCondLst>
                                  <p:childTnLst>
                                    <p:set>
                                      <p:cBhvr>
                                        <p:cTn id="33" dur="1" fill="hold">
                                          <p:stCondLst>
                                            <p:cond delay="0"/>
                                          </p:stCondLst>
                                        </p:cTn>
                                        <p:tgtEl>
                                          <p:spTgt spid="42"/>
                                        </p:tgtEl>
                                        <p:attrNameLst>
                                          <p:attrName>style.visibility</p:attrName>
                                        </p:attrNameLst>
                                      </p:cBhvr>
                                      <p:to>
                                        <p:strVal val="visible"/>
                                      </p:to>
                                    </p:set>
                                    <p:anim calcmode="lin" valueType="num">
                                      <p:cBhvr>
                                        <p:cTn id="34" dur="250" fill="hold"/>
                                        <p:tgtEl>
                                          <p:spTgt spid="42"/>
                                        </p:tgtEl>
                                        <p:attrNameLst>
                                          <p:attrName>ppt_w</p:attrName>
                                        </p:attrNameLst>
                                      </p:cBhvr>
                                      <p:tavLst>
                                        <p:tav tm="0">
                                          <p:val>
                                            <p:fltVal val="0"/>
                                          </p:val>
                                        </p:tav>
                                        <p:tav tm="100000">
                                          <p:val>
                                            <p:strVal val="#ppt_w"/>
                                          </p:val>
                                        </p:tav>
                                      </p:tavLst>
                                    </p:anim>
                                    <p:anim calcmode="lin" valueType="num">
                                      <p:cBhvr>
                                        <p:cTn id="35" dur="250" fill="hold"/>
                                        <p:tgtEl>
                                          <p:spTgt spid="42"/>
                                        </p:tgtEl>
                                        <p:attrNameLst>
                                          <p:attrName>ppt_h</p:attrName>
                                        </p:attrNameLst>
                                      </p:cBhvr>
                                      <p:tavLst>
                                        <p:tav tm="0">
                                          <p:val>
                                            <p:fltVal val="0"/>
                                          </p:val>
                                        </p:tav>
                                        <p:tav tm="100000">
                                          <p:val>
                                            <p:strVal val="#ppt_h"/>
                                          </p:val>
                                        </p:tav>
                                      </p:tavLst>
                                    </p:anim>
                                    <p:animEffect transition="in" filter="fade">
                                      <p:cBhvr>
                                        <p:cTn id="36" dur="250"/>
                                        <p:tgtEl>
                                          <p:spTgt spid="42"/>
                                        </p:tgtEl>
                                      </p:cBhvr>
                                    </p:animEffect>
                                  </p:childTnLst>
                                </p:cTn>
                              </p:par>
                              <p:par>
                                <p:cTn id="37" presetID="53" presetClass="entr" presetSubtype="16" fill="hold" grpId="0" nodeType="withEffect">
                                  <p:stCondLst>
                                    <p:cond delay="2500"/>
                                  </p:stCondLst>
                                  <p:childTnLst>
                                    <p:set>
                                      <p:cBhvr>
                                        <p:cTn id="38" dur="1" fill="hold">
                                          <p:stCondLst>
                                            <p:cond delay="0"/>
                                          </p:stCondLst>
                                        </p:cTn>
                                        <p:tgtEl>
                                          <p:spTgt spid="27"/>
                                        </p:tgtEl>
                                        <p:attrNameLst>
                                          <p:attrName>style.visibility</p:attrName>
                                        </p:attrNameLst>
                                      </p:cBhvr>
                                      <p:to>
                                        <p:strVal val="visible"/>
                                      </p:to>
                                    </p:set>
                                    <p:anim calcmode="lin" valueType="num">
                                      <p:cBhvr>
                                        <p:cTn id="39" dur="500" fill="hold"/>
                                        <p:tgtEl>
                                          <p:spTgt spid="27"/>
                                        </p:tgtEl>
                                        <p:attrNameLst>
                                          <p:attrName>ppt_w</p:attrName>
                                        </p:attrNameLst>
                                      </p:cBhvr>
                                      <p:tavLst>
                                        <p:tav tm="0">
                                          <p:val>
                                            <p:fltVal val="0"/>
                                          </p:val>
                                        </p:tav>
                                        <p:tav tm="100000">
                                          <p:val>
                                            <p:strVal val="#ppt_w"/>
                                          </p:val>
                                        </p:tav>
                                      </p:tavLst>
                                    </p:anim>
                                    <p:anim calcmode="lin" valueType="num">
                                      <p:cBhvr>
                                        <p:cTn id="40" dur="500" fill="hold"/>
                                        <p:tgtEl>
                                          <p:spTgt spid="27"/>
                                        </p:tgtEl>
                                        <p:attrNameLst>
                                          <p:attrName>ppt_h</p:attrName>
                                        </p:attrNameLst>
                                      </p:cBhvr>
                                      <p:tavLst>
                                        <p:tav tm="0">
                                          <p:val>
                                            <p:fltVal val="0"/>
                                          </p:val>
                                        </p:tav>
                                        <p:tav tm="100000">
                                          <p:val>
                                            <p:strVal val="#ppt_h"/>
                                          </p:val>
                                        </p:tav>
                                      </p:tavLst>
                                    </p:anim>
                                    <p:animEffect transition="in" filter="fade">
                                      <p:cBhvr>
                                        <p:cTn id="41" dur="500"/>
                                        <p:tgtEl>
                                          <p:spTgt spid="27"/>
                                        </p:tgtEl>
                                      </p:cBhvr>
                                    </p:animEffect>
                                  </p:childTnLst>
                                </p:cTn>
                              </p:par>
                              <p:par>
                                <p:cTn id="42" presetID="53" presetClass="entr" presetSubtype="16" fill="hold" nodeType="withEffect">
                                  <p:stCondLst>
                                    <p:cond delay="3000"/>
                                  </p:stCondLst>
                                  <p:childTnLst>
                                    <p:set>
                                      <p:cBhvr>
                                        <p:cTn id="43" dur="1" fill="hold">
                                          <p:stCondLst>
                                            <p:cond delay="0"/>
                                          </p:stCondLst>
                                        </p:cTn>
                                        <p:tgtEl>
                                          <p:spTgt spid="35"/>
                                        </p:tgtEl>
                                        <p:attrNameLst>
                                          <p:attrName>style.visibility</p:attrName>
                                        </p:attrNameLst>
                                      </p:cBhvr>
                                      <p:to>
                                        <p:strVal val="visible"/>
                                      </p:to>
                                    </p:set>
                                    <p:anim calcmode="lin" valueType="num">
                                      <p:cBhvr>
                                        <p:cTn id="44" dur="500" fill="hold"/>
                                        <p:tgtEl>
                                          <p:spTgt spid="35"/>
                                        </p:tgtEl>
                                        <p:attrNameLst>
                                          <p:attrName>ppt_w</p:attrName>
                                        </p:attrNameLst>
                                      </p:cBhvr>
                                      <p:tavLst>
                                        <p:tav tm="0">
                                          <p:val>
                                            <p:fltVal val="0"/>
                                          </p:val>
                                        </p:tav>
                                        <p:tav tm="100000">
                                          <p:val>
                                            <p:strVal val="#ppt_w"/>
                                          </p:val>
                                        </p:tav>
                                      </p:tavLst>
                                    </p:anim>
                                    <p:anim calcmode="lin" valueType="num">
                                      <p:cBhvr>
                                        <p:cTn id="45" dur="500" fill="hold"/>
                                        <p:tgtEl>
                                          <p:spTgt spid="35"/>
                                        </p:tgtEl>
                                        <p:attrNameLst>
                                          <p:attrName>ppt_h</p:attrName>
                                        </p:attrNameLst>
                                      </p:cBhvr>
                                      <p:tavLst>
                                        <p:tav tm="0">
                                          <p:val>
                                            <p:fltVal val="0"/>
                                          </p:val>
                                        </p:tav>
                                        <p:tav tm="100000">
                                          <p:val>
                                            <p:strVal val="#ppt_h"/>
                                          </p:val>
                                        </p:tav>
                                      </p:tavLst>
                                    </p:anim>
                                    <p:animEffect transition="in" filter="fade">
                                      <p:cBhvr>
                                        <p:cTn id="46" dur="500"/>
                                        <p:tgtEl>
                                          <p:spTgt spid="35"/>
                                        </p:tgtEl>
                                      </p:cBhvr>
                                    </p:animEffect>
                                  </p:childTnLst>
                                </p:cTn>
                              </p:par>
                              <p:par>
                                <p:cTn id="47" presetID="53" presetClass="entr" presetSubtype="16" fill="hold" grpId="0" nodeType="withEffect">
                                  <p:stCondLst>
                                    <p:cond delay="3250"/>
                                  </p:stCondLst>
                                  <p:childTnLst>
                                    <p:set>
                                      <p:cBhvr>
                                        <p:cTn id="48" dur="1" fill="hold">
                                          <p:stCondLst>
                                            <p:cond delay="0"/>
                                          </p:stCondLst>
                                        </p:cTn>
                                        <p:tgtEl>
                                          <p:spTgt spid="43"/>
                                        </p:tgtEl>
                                        <p:attrNameLst>
                                          <p:attrName>style.visibility</p:attrName>
                                        </p:attrNameLst>
                                      </p:cBhvr>
                                      <p:to>
                                        <p:strVal val="visible"/>
                                      </p:to>
                                    </p:set>
                                    <p:anim calcmode="lin" valueType="num">
                                      <p:cBhvr>
                                        <p:cTn id="49" dur="250" fill="hold"/>
                                        <p:tgtEl>
                                          <p:spTgt spid="43"/>
                                        </p:tgtEl>
                                        <p:attrNameLst>
                                          <p:attrName>ppt_w</p:attrName>
                                        </p:attrNameLst>
                                      </p:cBhvr>
                                      <p:tavLst>
                                        <p:tav tm="0">
                                          <p:val>
                                            <p:fltVal val="0"/>
                                          </p:val>
                                        </p:tav>
                                        <p:tav tm="100000">
                                          <p:val>
                                            <p:strVal val="#ppt_w"/>
                                          </p:val>
                                        </p:tav>
                                      </p:tavLst>
                                    </p:anim>
                                    <p:anim calcmode="lin" valueType="num">
                                      <p:cBhvr>
                                        <p:cTn id="50" dur="250" fill="hold"/>
                                        <p:tgtEl>
                                          <p:spTgt spid="43"/>
                                        </p:tgtEl>
                                        <p:attrNameLst>
                                          <p:attrName>ppt_h</p:attrName>
                                        </p:attrNameLst>
                                      </p:cBhvr>
                                      <p:tavLst>
                                        <p:tav tm="0">
                                          <p:val>
                                            <p:fltVal val="0"/>
                                          </p:val>
                                        </p:tav>
                                        <p:tav tm="100000">
                                          <p:val>
                                            <p:strVal val="#ppt_h"/>
                                          </p:val>
                                        </p:tav>
                                      </p:tavLst>
                                    </p:anim>
                                    <p:animEffect transition="in" filter="fade">
                                      <p:cBhvr>
                                        <p:cTn id="51" dur="250"/>
                                        <p:tgtEl>
                                          <p:spTgt spid="43"/>
                                        </p:tgtEl>
                                      </p:cBhvr>
                                    </p:animEffect>
                                  </p:childTnLst>
                                </p:cTn>
                              </p:par>
                              <p:par>
                                <p:cTn id="52" presetID="53" presetClass="entr" presetSubtype="16" fill="hold" grpId="0" nodeType="withEffect">
                                  <p:stCondLst>
                                    <p:cond delay="3750"/>
                                  </p:stCondLst>
                                  <p:childTnLst>
                                    <p:set>
                                      <p:cBhvr>
                                        <p:cTn id="53" dur="1" fill="hold">
                                          <p:stCondLst>
                                            <p:cond delay="0"/>
                                          </p:stCondLst>
                                        </p:cTn>
                                        <p:tgtEl>
                                          <p:spTgt spid="28"/>
                                        </p:tgtEl>
                                        <p:attrNameLst>
                                          <p:attrName>style.visibility</p:attrName>
                                        </p:attrNameLst>
                                      </p:cBhvr>
                                      <p:to>
                                        <p:strVal val="visible"/>
                                      </p:to>
                                    </p:set>
                                    <p:anim calcmode="lin" valueType="num">
                                      <p:cBhvr>
                                        <p:cTn id="54" dur="500" fill="hold"/>
                                        <p:tgtEl>
                                          <p:spTgt spid="28"/>
                                        </p:tgtEl>
                                        <p:attrNameLst>
                                          <p:attrName>ppt_w</p:attrName>
                                        </p:attrNameLst>
                                      </p:cBhvr>
                                      <p:tavLst>
                                        <p:tav tm="0">
                                          <p:val>
                                            <p:fltVal val="0"/>
                                          </p:val>
                                        </p:tav>
                                        <p:tav tm="100000">
                                          <p:val>
                                            <p:strVal val="#ppt_w"/>
                                          </p:val>
                                        </p:tav>
                                      </p:tavLst>
                                    </p:anim>
                                    <p:anim calcmode="lin" valueType="num">
                                      <p:cBhvr>
                                        <p:cTn id="55" dur="500" fill="hold"/>
                                        <p:tgtEl>
                                          <p:spTgt spid="28"/>
                                        </p:tgtEl>
                                        <p:attrNameLst>
                                          <p:attrName>ppt_h</p:attrName>
                                        </p:attrNameLst>
                                      </p:cBhvr>
                                      <p:tavLst>
                                        <p:tav tm="0">
                                          <p:val>
                                            <p:fltVal val="0"/>
                                          </p:val>
                                        </p:tav>
                                        <p:tav tm="100000">
                                          <p:val>
                                            <p:strVal val="#ppt_h"/>
                                          </p:val>
                                        </p:tav>
                                      </p:tavLst>
                                    </p:anim>
                                    <p:animEffect transition="in" filter="fade">
                                      <p:cBhvr>
                                        <p:cTn id="56" dur="500"/>
                                        <p:tgtEl>
                                          <p:spTgt spid="28"/>
                                        </p:tgtEl>
                                      </p:cBhvr>
                                    </p:animEffect>
                                  </p:childTnLst>
                                </p:cTn>
                              </p:par>
                              <p:par>
                                <p:cTn id="57" presetID="53" presetClass="entr" presetSubtype="16" fill="hold" nodeType="withEffect">
                                  <p:stCondLst>
                                    <p:cond delay="4250"/>
                                  </p:stCondLst>
                                  <p:childTnLst>
                                    <p:set>
                                      <p:cBhvr>
                                        <p:cTn id="58" dur="1" fill="hold">
                                          <p:stCondLst>
                                            <p:cond delay="0"/>
                                          </p:stCondLst>
                                        </p:cTn>
                                        <p:tgtEl>
                                          <p:spTgt spid="38"/>
                                        </p:tgtEl>
                                        <p:attrNameLst>
                                          <p:attrName>style.visibility</p:attrName>
                                        </p:attrNameLst>
                                      </p:cBhvr>
                                      <p:to>
                                        <p:strVal val="visible"/>
                                      </p:to>
                                    </p:set>
                                    <p:anim calcmode="lin" valueType="num">
                                      <p:cBhvr>
                                        <p:cTn id="59" dur="500" fill="hold"/>
                                        <p:tgtEl>
                                          <p:spTgt spid="38"/>
                                        </p:tgtEl>
                                        <p:attrNameLst>
                                          <p:attrName>ppt_w</p:attrName>
                                        </p:attrNameLst>
                                      </p:cBhvr>
                                      <p:tavLst>
                                        <p:tav tm="0">
                                          <p:val>
                                            <p:fltVal val="0"/>
                                          </p:val>
                                        </p:tav>
                                        <p:tav tm="100000">
                                          <p:val>
                                            <p:strVal val="#ppt_w"/>
                                          </p:val>
                                        </p:tav>
                                      </p:tavLst>
                                    </p:anim>
                                    <p:anim calcmode="lin" valueType="num">
                                      <p:cBhvr>
                                        <p:cTn id="60" dur="500" fill="hold"/>
                                        <p:tgtEl>
                                          <p:spTgt spid="38"/>
                                        </p:tgtEl>
                                        <p:attrNameLst>
                                          <p:attrName>ppt_h</p:attrName>
                                        </p:attrNameLst>
                                      </p:cBhvr>
                                      <p:tavLst>
                                        <p:tav tm="0">
                                          <p:val>
                                            <p:fltVal val="0"/>
                                          </p:val>
                                        </p:tav>
                                        <p:tav tm="100000">
                                          <p:val>
                                            <p:strVal val="#ppt_h"/>
                                          </p:val>
                                        </p:tav>
                                      </p:tavLst>
                                    </p:anim>
                                    <p:animEffect transition="in" filter="fade">
                                      <p:cBhvr>
                                        <p:cTn id="61" dur="500"/>
                                        <p:tgtEl>
                                          <p:spTgt spid="38"/>
                                        </p:tgtEl>
                                      </p:cBhvr>
                                    </p:animEffect>
                                  </p:childTnLst>
                                </p:cTn>
                              </p:par>
                              <p:par>
                                <p:cTn id="62" presetID="53" presetClass="entr" presetSubtype="16" fill="hold" grpId="0" nodeType="withEffect">
                                  <p:stCondLst>
                                    <p:cond delay="4500"/>
                                  </p:stCondLst>
                                  <p:childTnLst>
                                    <p:set>
                                      <p:cBhvr>
                                        <p:cTn id="63" dur="1" fill="hold">
                                          <p:stCondLst>
                                            <p:cond delay="0"/>
                                          </p:stCondLst>
                                        </p:cTn>
                                        <p:tgtEl>
                                          <p:spTgt spid="44"/>
                                        </p:tgtEl>
                                        <p:attrNameLst>
                                          <p:attrName>style.visibility</p:attrName>
                                        </p:attrNameLst>
                                      </p:cBhvr>
                                      <p:to>
                                        <p:strVal val="visible"/>
                                      </p:to>
                                    </p:set>
                                    <p:anim calcmode="lin" valueType="num">
                                      <p:cBhvr>
                                        <p:cTn id="64" dur="250" fill="hold"/>
                                        <p:tgtEl>
                                          <p:spTgt spid="44"/>
                                        </p:tgtEl>
                                        <p:attrNameLst>
                                          <p:attrName>ppt_w</p:attrName>
                                        </p:attrNameLst>
                                      </p:cBhvr>
                                      <p:tavLst>
                                        <p:tav tm="0">
                                          <p:val>
                                            <p:fltVal val="0"/>
                                          </p:val>
                                        </p:tav>
                                        <p:tav tm="100000">
                                          <p:val>
                                            <p:strVal val="#ppt_w"/>
                                          </p:val>
                                        </p:tav>
                                      </p:tavLst>
                                    </p:anim>
                                    <p:anim calcmode="lin" valueType="num">
                                      <p:cBhvr>
                                        <p:cTn id="65" dur="250" fill="hold"/>
                                        <p:tgtEl>
                                          <p:spTgt spid="44"/>
                                        </p:tgtEl>
                                        <p:attrNameLst>
                                          <p:attrName>ppt_h</p:attrName>
                                        </p:attrNameLst>
                                      </p:cBhvr>
                                      <p:tavLst>
                                        <p:tav tm="0">
                                          <p:val>
                                            <p:fltVal val="0"/>
                                          </p:val>
                                        </p:tav>
                                        <p:tav tm="100000">
                                          <p:val>
                                            <p:strVal val="#ppt_h"/>
                                          </p:val>
                                        </p:tav>
                                      </p:tavLst>
                                    </p:anim>
                                    <p:animEffect transition="in" filter="fade">
                                      <p:cBhvr>
                                        <p:cTn id="66" dur="250"/>
                                        <p:tgtEl>
                                          <p:spTgt spid="44"/>
                                        </p:tgtEl>
                                      </p:cBhvr>
                                    </p:animEffect>
                                  </p:childTnLst>
                                </p:cTn>
                              </p:par>
                              <p:par>
                                <p:cTn id="67" presetID="53" presetClass="entr" presetSubtype="16" fill="hold" nodeType="withEffect">
                                  <p:stCondLst>
                                    <p:cond delay="4750"/>
                                  </p:stCondLst>
                                  <p:childTnLst>
                                    <p:set>
                                      <p:cBhvr>
                                        <p:cTn id="68" dur="1" fill="hold">
                                          <p:stCondLst>
                                            <p:cond delay="0"/>
                                          </p:stCondLst>
                                        </p:cTn>
                                        <p:tgtEl>
                                          <p:spTgt spid="54"/>
                                        </p:tgtEl>
                                        <p:attrNameLst>
                                          <p:attrName>style.visibility</p:attrName>
                                        </p:attrNameLst>
                                      </p:cBhvr>
                                      <p:to>
                                        <p:strVal val="visible"/>
                                      </p:to>
                                    </p:set>
                                    <p:anim calcmode="lin" valueType="num">
                                      <p:cBhvr>
                                        <p:cTn id="69" dur="250" fill="hold"/>
                                        <p:tgtEl>
                                          <p:spTgt spid="54"/>
                                        </p:tgtEl>
                                        <p:attrNameLst>
                                          <p:attrName>ppt_w</p:attrName>
                                        </p:attrNameLst>
                                      </p:cBhvr>
                                      <p:tavLst>
                                        <p:tav tm="0">
                                          <p:val>
                                            <p:fltVal val="0"/>
                                          </p:val>
                                        </p:tav>
                                        <p:tav tm="100000">
                                          <p:val>
                                            <p:strVal val="#ppt_w"/>
                                          </p:val>
                                        </p:tav>
                                      </p:tavLst>
                                    </p:anim>
                                    <p:anim calcmode="lin" valueType="num">
                                      <p:cBhvr>
                                        <p:cTn id="70" dur="250" fill="hold"/>
                                        <p:tgtEl>
                                          <p:spTgt spid="54"/>
                                        </p:tgtEl>
                                        <p:attrNameLst>
                                          <p:attrName>ppt_h</p:attrName>
                                        </p:attrNameLst>
                                      </p:cBhvr>
                                      <p:tavLst>
                                        <p:tav tm="0">
                                          <p:val>
                                            <p:fltVal val="0"/>
                                          </p:val>
                                        </p:tav>
                                        <p:tav tm="100000">
                                          <p:val>
                                            <p:strVal val="#ppt_h"/>
                                          </p:val>
                                        </p:tav>
                                      </p:tavLst>
                                    </p:anim>
                                    <p:animEffect transition="in" filter="fade">
                                      <p:cBhvr>
                                        <p:cTn id="71" dur="250"/>
                                        <p:tgtEl>
                                          <p:spTgt spid="54"/>
                                        </p:tgtEl>
                                      </p:cBhvr>
                                    </p:animEffect>
                                  </p:childTnLst>
                                </p:cTn>
                              </p:par>
                              <p:par>
                                <p:cTn id="72" presetID="53" presetClass="entr" presetSubtype="16" fill="hold" nodeType="withEffect">
                                  <p:stCondLst>
                                    <p:cond delay="5000"/>
                                  </p:stCondLst>
                                  <p:childTnLst>
                                    <p:set>
                                      <p:cBhvr>
                                        <p:cTn id="73" dur="1" fill="hold">
                                          <p:stCondLst>
                                            <p:cond delay="0"/>
                                          </p:stCondLst>
                                        </p:cTn>
                                        <p:tgtEl>
                                          <p:spTgt spid="57"/>
                                        </p:tgtEl>
                                        <p:attrNameLst>
                                          <p:attrName>style.visibility</p:attrName>
                                        </p:attrNameLst>
                                      </p:cBhvr>
                                      <p:to>
                                        <p:strVal val="visible"/>
                                      </p:to>
                                    </p:set>
                                    <p:anim calcmode="lin" valueType="num">
                                      <p:cBhvr>
                                        <p:cTn id="74" dur="250" fill="hold"/>
                                        <p:tgtEl>
                                          <p:spTgt spid="57"/>
                                        </p:tgtEl>
                                        <p:attrNameLst>
                                          <p:attrName>ppt_w</p:attrName>
                                        </p:attrNameLst>
                                      </p:cBhvr>
                                      <p:tavLst>
                                        <p:tav tm="0">
                                          <p:val>
                                            <p:fltVal val="0"/>
                                          </p:val>
                                        </p:tav>
                                        <p:tav tm="100000">
                                          <p:val>
                                            <p:strVal val="#ppt_w"/>
                                          </p:val>
                                        </p:tav>
                                      </p:tavLst>
                                    </p:anim>
                                    <p:anim calcmode="lin" valueType="num">
                                      <p:cBhvr>
                                        <p:cTn id="75" dur="250" fill="hold"/>
                                        <p:tgtEl>
                                          <p:spTgt spid="57"/>
                                        </p:tgtEl>
                                        <p:attrNameLst>
                                          <p:attrName>ppt_h</p:attrName>
                                        </p:attrNameLst>
                                      </p:cBhvr>
                                      <p:tavLst>
                                        <p:tav tm="0">
                                          <p:val>
                                            <p:fltVal val="0"/>
                                          </p:val>
                                        </p:tav>
                                        <p:tav tm="100000">
                                          <p:val>
                                            <p:strVal val="#ppt_h"/>
                                          </p:val>
                                        </p:tav>
                                      </p:tavLst>
                                    </p:anim>
                                    <p:animEffect transition="in" filter="fade">
                                      <p:cBhvr>
                                        <p:cTn id="76" dur="250"/>
                                        <p:tgtEl>
                                          <p:spTgt spid="57"/>
                                        </p:tgtEl>
                                      </p:cBhvr>
                                    </p:animEffect>
                                  </p:childTnLst>
                                </p:cTn>
                              </p:par>
                              <p:par>
                                <p:cTn id="77" presetID="53" presetClass="entr" presetSubtype="16" fill="hold" nodeType="withEffect">
                                  <p:stCondLst>
                                    <p:cond delay="5250"/>
                                  </p:stCondLst>
                                  <p:childTnLst>
                                    <p:set>
                                      <p:cBhvr>
                                        <p:cTn id="78" dur="1" fill="hold">
                                          <p:stCondLst>
                                            <p:cond delay="0"/>
                                          </p:stCondLst>
                                        </p:cTn>
                                        <p:tgtEl>
                                          <p:spTgt spid="69"/>
                                        </p:tgtEl>
                                        <p:attrNameLst>
                                          <p:attrName>style.visibility</p:attrName>
                                        </p:attrNameLst>
                                      </p:cBhvr>
                                      <p:to>
                                        <p:strVal val="visible"/>
                                      </p:to>
                                    </p:set>
                                    <p:anim calcmode="lin" valueType="num">
                                      <p:cBhvr>
                                        <p:cTn id="79" dur="250" fill="hold"/>
                                        <p:tgtEl>
                                          <p:spTgt spid="69"/>
                                        </p:tgtEl>
                                        <p:attrNameLst>
                                          <p:attrName>ppt_w</p:attrName>
                                        </p:attrNameLst>
                                      </p:cBhvr>
                                      <p:tavLst>
                                        <p:tav tm="0">
                                          <p:val>
                                            <p:fltVal val="0"/>
                                          </p:val>
                                        </p:tav>
                                        <p:tav tm="100000">
                                          <p:val>
                                            <p:strVal val="#ppt_w"/>
                                          </p:val>
                                        </p:tav>
                                      </p:tavLst>
                                    </p:anim>
                                    <p:anim calcmode="lin" valueType="num">
                                      <p:cBhvr>
                                        <p:cTn id="80" dur="250" fill="hold"/>
                                        <p:tgtEl>
                                          <p:spTgt spid="69"/>
                                        </p:tgtEl>
                                        <p:attrNameLst>
                                          <p:attrName>ppt_h</p:attrName>
                                        </p:attrNameLst>
                                      </p:cBhvr>
                                      <p:tavLst>
                                        <p:tav tm="0">
                                          <p:val>
                                            <p:fltVal val="0"/>
                                          </p:val>
                                        </p:tav>
                                        <p:tav tm="100000">
                                          <p:val>
                                            <p:strVal val="#ppt_h"/>
                                          </p:val>
                                        </p:tav>
                                      </p:tavLst>
                                    </p:anim>
                                    <p:animEffect transition="in" filter="fade">
                                      <p:cBhvr>
                                        <p:cTn id="81" dur="250"/>
                                        <p:tgtEl>
                                          <p:spTgt spid="69"/>
                                        </p:tgtEl>
                                      </p:cBhvr>
                                    </p:animEffect>
                                  </p:childTnLst>
                                </p:cTn>
                              </p:par>
                              <p:par>
                                <p:cTn id="82" presetID="53" presetClass="entr" presetSubtype="16" fill="hold" nodeType="withEffect">
                                  <p:stCondLst>
                                    <p:cond delay="5500"/>
                                  </p:stCondLst>
                                  <p:childTnLst>
                                    <p:set>
                                      <p:cBhvr>
                                        <p:cTn id="83" dur="1" fill="hold">
                                          <p:stCondLst>
                                            <p:cond delay="0"/>
                                          </p:stCondLst>
                                        </p:cTn>
                                        <p:tgtEl>
                                          <p:spTgt spid="63"/>
                                        </p:tgtEl>
                                        <p:attrNameLst>
                                          <p:attrName>style.visibility</p:attrName>
                                        </p:attrNameLst>
                                      </p:cBhvr>
                                      <p:to>
                                        <p:strVal val="visible"/>
                                      </p:to>
                                    </p:set>
                                    <p:anim calcmode="lin" valueType="num">
                                      <p:cBhvr>
                                        <p:cTn id="84" dur="250" fill="hold"/>
                                        <p:tgtEl>
                                          <p:spTgt spid="63"/>
                                        </p:tgtEl>
                                        <p:attrNameLst>
                                          <p:attrName>ppt_w</p:attrName>
                                        </p:attrNameLst>
                                      </p:cBhvr>
                                      <p:tavLst>
                                        <p:tav tm="0">
                                          <p:val>
                                            <p:fltVal val="0"/>
                                          </p:val>
                                        </p:tav>
                                        <p:tav tm="100000">
                                          <p:val>
                                            <p:strVal val="#ppt_w"/>
                                          </p:val>
                                        </p:tav>
                                      </p:tavLst>
                                    </p:anim>
                                    <p:anim calcmode="lin" valueType="num">
                                      <p:cBhvr>
                                        <p:cTn id="85" dur="250" fill="hold"/>
                                        <p:tgtEl>
                                          <p:spTgt spid="63"/>
                                        </p:tgtEl>
                                        <p:attrNameLst>
                                          <p:attrName>ppt_h</p:attrName>
                                        </p:attrNameLst>
                                      </p:cBhvr>
                                      <p:tavLst>
                                        <p:tav tm="0">
                                          <p:val>
                                            <p:fltVal val="0"/>
                                          </p:val>
                                        </p:tav>
                                        <p:tav tm="100000">
                                          <p:val>
                                            <p:strVal val="#ppt_h"/>
                                          </p:val>
                                        </p:tav>
                                      </p:tavLst>
                                    </p:anim>
                                    <p:animEffect transition="in" filter="fade">
                                      <p:cBhvr>
                                        <p:cTn id="86" dur="250"/>
                                        <p:tgtEl>
                                          <p:spTgt spid="63"/>
                                        </p:tgtEl>
                                      </p:cBhvr>
                                    </p:animEffect>
                                  </p:childTnLst>
                                </p:cTn>
                              </p:par>
                              <p:par>
                                <p:cTn id="87" presetID="53" presetClass="entr" presetSubtype="16" fill="hold" nodeType="withEffect">
                                  <p:stCondLst>
                                    <p:cond delay="5750"/>
                                  </p:stCondLst>
                                  <p:childTnLst>
                                    <p:set>
                                      <p:cBhvr>
                                        <p:cTn id="88" dur="1" fill="hold">
                                          <p:stCondLst>
                                            <p:cond delay="0"/>
                                          </p:stCondLst>
                                        </p:cTn>
                                        <p:tgtEl>
                                          <p:spTgt spid="60"/>
                                        </p:tgtEl>
                                        <p:attrNameLst>
                                          <p:attrName>style.visibility</p:attrName>
                                        </p:attrNameLst>
                                      </p:cBhvr>
                                      <p:to>
                                        <p:strVal val="visible"/>
                                      </p:to>
                                    </p:set>
                                    <p:anim calcmode="lin" valueType="num">
                                      <p:cBhvr>
                                        <p:cTn id="89" dur="250" fill="hold"/>
                                        <p:tgtEl>
                                          <p:spTgt spid="60"/>
                                        </p:tgtEl>
                                        <p:attrNameLst>
                                          <p:attrName>ppt_w</p:attrName>
                                        </p:attrNameLst>
                                      </p:cBhvr>
                                      <p:tavLst>
                                        <p:tav tm="0">
                                          <p:val>
                                            <p:fltVal val="0"/>
                                          </p:val>
                                        </p:tav>
                                        <p:tav tm="100000">
                                          <p:val>
                                            <p:strVal val="#ppt_w"/>
                                          </p:val>
                                        </p:tav>
                                      </p:tavLst>
                                    </p:anim>
                                    <p:anim calcmode="lin" valueType="num">
                                      <p:cBhvr>
                                        <p:cTn id="90" dur="250" fill="hold"/>
                                        <p:tgtEl>
                                          <p:spTgt spid="60"/>
                                        </p:tgtEl>
                                        <p:attrNameLst>
                                          <p:attrName>ppt_h</p:attrName>
                                        </p:attrNameLst>
                                      </p:cBhvr>
                                      <p:tavLst>
                                        <p:tav tm="0">
                                          <p:val>
                                            <p:fltVal val="0"/>
                                          </p:val>
                                        </p:tav>
                                        <p:tav tm="100000">
                                          <p:val>
                                            <p:strVal val="#ppt_h"/>
                                          </p:val>
                                        </p:tav>
                                      </p:tavLst>
                                    </p:anim>
                                    <p:animEffect transition="in" filter="fade">
                                      <p:cBhvr>
                                        <p:cTn id="91" dur="250"/>
                                        <p:tgtEl>
                                          <p:spTgt spid="60"/>
                                        </p:tgtEl>
                                      </p:cBhvr>
                                    </p:animEffect>
                                  </p:childTnLst>
                                </p:cTn>
                              </p:par>
                              <p:par>
                                <p:cTn id="92" presetID="53" presetClass="entr" presetSubtype="16" fill="hold" nodeType="withEffect">
                                  <p:stCondLst>
                                    <p:cond delay="6000"/>
                                  </p:stCondLst>
                                  <p:childTnLst>
                                    <p:set>
                                      <p:cBhvr>
                                        <p:cTn id="93" dur="1" fill="hold">
                                          <p:stCondLst>
                                            <p:cond delay="0"/>
                                          </p:stCondLst>
                                        </p:cTn>
                                        <p:tgtEl>
                                          <p:spTgt spid="45"/>
                                        </p:tgtEl>
                                        <p:attrNameLst>
                                          <p:attrName>style.visibility</p:attrName>
                                        </p:attrNameLst>
                                      </p:cBhvr>
                                      <p:to>
                                        <p:strVal val="visible"/>
                                      </p:to>
                                    </p:set>
                                    <p:anim calcmode="lin" valueType="num">
                                      <p:cBhvr>
                                        <p:cTn id="94" dur="250" fill="hold"/>
                                        <p:tgtEl>
                                          <p:spTgt spid="45"/>
                                        </p:tgtEl>
                                        <p:attrNameLst>
                                          <p:attrName>ppt_w</p:attrName>
                                        </p:attrNameLst>
                                      </p:cBhvr>
                                      <p:tavLst>
                                        <p:tav tm="0">
                                          <p:val>
                                            <p:fltVal val="0"/>
                                          </p:val>
                                        </p:tav>
                                        <p:tav tm="100000">
                                          <p:val>
                                            <p:strVal val="#ppt_w"/>
                                          </p:val>
                                        </p:tav>
                                      </p:tavLst>
                                    </p:anim>
                                    <p:anim calcmode="lin" valueType="num">
                                      <p:cBhvr>
                                        <p:cTn id="95" dur="250" fill="hold"/>
                                        <p:tgtEl>
                                          <p:spTgt spid="45"/>
                                        </p:tgtEl>
                                        <p:attrNameLst>
                                          <p:attrName>ppt_h</p:attrName>
                                        </p:attrNameLst>
                                      </p:cBhvr>
                                      <p:tavLst>
                                        <p:tav tm="0">
                                          <p:val>
                                            <p:fltVal val="0"/>
                                          </p:val>
                                        </p:tav>
                                        <p:tav tm="100000">
                                          <p:val>
                                            <p:strVal val="#ppt_h"/>
                                          </p:val>
                                        </p:tav>
                                      </p:tavLst>
                                    </p:anim>
                                    <p:animEffect transition="in" filter="fade">
                                      <p:cBhvr>
                                        <p:cTn id="96" dur="250"/>
                                        <p:tgtEl>
                                          <p:spTgt spid="45"/>
                                        </p:tgtEl>
                                      </p:cBhvr>
                                    </p:animEffect>
                                  </p:childTnLst>
                                </p:cTn>
                              </p:par>
                              <p:par>
                                <p:cTn id="97" presetID="53" presetClass="entr" presetSubtype="16" fill="hold" nodeType="withEffect">
                                  <p:stCondLst>
                                    <p:cond delay="6250"/>
                                  </p:stCondLst>
                                  <p:childTnLst>
                                    <p:set>
                                      <p:cBhvr>
                                        <p:cTn id="98" dur="1" fill="hold">
                                          <p:stCondLst>
                                            <p:cond delay="0"/>
                                          </p:stCondLst>
                                        </p:cTn>
                                        <p:tgtEl>
                                          <p:spTgt spid="51"/>
                                        </p:tgtEl>
                                        <p:attrNameLst>
                                          <p:attrName>style.visibility</p:attrName>
                                        </p:attrNameLst>
                                      </p:cBhvr>
                                      <p:to>
                                        <p:strVal val="visible"/>
                                      </p:to>
                                    </p:set>
                                    <p:anim calcmode="lin" valueType="num">
                                      <p:cBhvr>
                                        <p:cTn id="99" dur="250" fill="hold"/>
                                        <p:tgtEl>
                                          <p:spTgt spid="51"/>
                                        </p:tgtEl>
                                        <p:attrNameLst>
                                          <p:attrName>ppt_w</p:attrName>
                                        </p:attrNameLst>
                                      </p:cBhvr>
                                      <p:tavLst>
                                        <p:tav tm="0">
                                          <p:val>
                                            <p:fltVal val="0"/>
                                          </p:val>
                                        </p:tav>
                                        <p:tav tm="100000">
                                          <p:val>
                                            <p:strVal val="#ppt_w"/>
                                          </p:val>
                                        </p:tav>
                                      </p:tavLst>
                                    </p:anim>
                                    <p:anim calcmode="lin" valueType="num">
                                      <p:cBhvr>
                                        <p:cTn id="100" dur="250" fill="hold"/>
                                        <p:tgtEl>
                                          <p:spTgt spid="51"/>
                                        </p:tgtEl>
                                        <p:attrNameLst>
                                          <p:attrName>ppt_h</p:attrName>
                                        </p:attrNameLst>
                                      </p:cBhvr>
                                      <p:tavLst>
                                        <p:tav tm="0">
                                          <p:val>
                                            <p:fltVal val="0"/>
                                          </p:val>
                                        </p:tav>
                                        <p:tav tm="100000">
                                          <p:val>
                                            <p:strVal val="#ppt_h"/>
                                          </p:val>
                                        </p:tav>
                                      </p:tavLst>
                                    </p:anim>
                                    <p:animEffect transition="in" filter="fade">
                                      <p:cBhvr>
                                        <p:cTn id="101" dur="250"/>
                                        <p:tgtEl>
                                          <p:spTgt spid="51"/>
                                        </p:tgtEl>
                                      </p:cBhvr>
                                    </p:animEffect>
                                  </p:childTnLst>
                                </p:cTn>
                              </p:par>
                              <p:par>
                                <p:cTn id="102" presetID="53" presetClass="entr" presetSubtype="16" fill="hold" nodeType="withEffect">
                                  <p:stCondLst>
                                    <p:cond delay="6500"/>
                                  </p:stCondLst>
                                  <p:childTnLst>
                                    <p:set>
                                      <p:cBhvr>
                                        <p:cTn id="103" dur="1" fill="hold">
                                          <p:stCondLst>
                                            <p:cond delay="0"/>
                                          </p:stCondLst>
                                        </p:cTn>
                                        <p:tgtEl>
                                          <p:spTgt spid="72"/>
                                        </p:tgtEl>
                                        <p:attrNameLst>
                                          <p:attrName>style.visibility</p:attrName>
                                        </p:attrNameLst>
                                      </p:cBhvr>
                                      <p:to>
                                        <p:strVal val="visible"/>
                                      </p:to>
                                    </p:set>
                                    <p:anim calcmode="lin" valueType="num">
                                      <p:cBhvr>
                                        <p:cTn id="104" dur="250" fill="hold"/>
                                        <p:tgtEl>
                                          <p:spTgt spid="72"/>
                                        </p:tgtEl>
                                        <p:attrNameLst>
                                          <p:attrName>ppt_w</p:attrName>
                                        </p:attrNameLst>
                                      </p:cBhvr>
                                      <p:tavLst>
                                        <p:tav tm="0">
                                          <p:val>
                                            <p:fltVal val="0"/>
                                          </p:val>
                                        </p:tav>
                                        <p:tav tm="100000">
                                          <p:val>
                                            <p:strVal val="#ppt_w"/>
                                          </p:val>
                                        </p:tav>
                                      </p:tavLst>
                                    </p:anim>
                                    <p:anim calcmode="lin" valueType="num">
                                      <p:cBhvr>
                                        <p:cTn id="105" dur="250" fill="hold"/>
                                        <p:tgtEl>
                                          <p:spTgt spid="72"/>
                                        </p:tgtEl>
                                        <p:attrNameLst>
                                          <p:attrName>ppt_h</p:attrName>
                                        </p:attrNameLst>
                                      </p:cBhvr>
                                      <p:tavLst>
                                        <p:tav tm="0">
                                          <p:val>
                                            <p:fltVal val="0"/>
                                          </p:val>
                                        </p:tav>
                                        <p:tav tm="100000">
                                          <p:val>
                                            <p:strVal val="#ppt_h"/>
                                          </p:val>
                                        </p:tav>
                                      </p:tavLst>
                                    </p:anim>
                                    <p:animEffect transition="in" filter="fade">
                                      <p:cBhvr>
                                        <p:cTn id="106" dur="250"/>
                                        <p:tgtEl>
                                          <p:spTgt spid="72"/>
                                        </p:tgtEl>
                                      </p:cBhvr>
                                    </p:animEffect>
                                  </p:childTnLst>
                                </p:cTn>
                              </p:par>
                              <p:par>
                                <p:cTn id="107" presetID="53" presetClass="entr" presetSubtype="16" fill="hold" nodeType="withEffect">
                                  <p:stCondLst>
                                    <p:cond delay="6750"/>
                                  </p:stCondLst>
                                  <p:childTnLst>
                                    <p:set>
                                      <p:cBhvr>
                                        <p:cTn id="108" dur="1" fill="hold">
                                          <p:stCondLst>
                                            <p:cond delay="0"/>
                                          </p:stCondLst>
                                        </p:cTn>
                                        <p:tgtEl>
                                          <p:spTgt spid="75"/>
                                        </p:tgtEl>
                                        <p:attrNameLst>
                                          <p:attrName>style.visibility</p:attrName>
                                        </p:attrNameLst>
                                      </p:cBhvr>
                                      <p:to>
                                        <p:strVal val="visible"/>
                                      </p:to>
                                    </p:set>
                                    <p:anim calcmode="lin" valueType="num">
                                      <p:cBhvr>
                                        <p:cTn id="109" dur="250" fill="hold"/>
                                        <p:tgtEl>
                                          <p:spTgt spid="75"/>
                                        </p:tgtEl>
                                        <p:attrNameLst>
                                          <p:attrName>ppt_w</p:attrName>
                                        </p:attrNameLst>
                                      </p:cBhvr>
                                      <p:tavLst>
                                        <p:tav tm="0">
                                          <p:val>
                                            <p:fltVal val="0"/>
                                          </p:val>
                                        </p:tav>
                                        <p:tav tm="100000">
                                          <p:val>
                                            <p:strVal val="#ppt_w"/>
                                          </p:val>
                                        </p:tav>
                                      </p:tavLst>
                                    </p:anim>
                                    <p:anim calcmode="lin" valueType="num">
                                      <p:cBhvr>
                                        <p:cTn id="110" dur="250" fill="hold"/>
                                        <p:tgtEl>
                                          <p:spTgt spid="75"/>
                                        </p:tgtEl>
                                        <p:attrNameLst>
                                          <p:attrName>ppt_h</p:attrName>
                                        </p:attrNameLst>
                                      </p:cBhvr>
                                      <p:tavLst>
                                        <p:tav tm="0">
                                          <p:val>
                                            <p:fltVal val="0"/>
                                          </p:val>
                                        </p:tav>
                                        <p:tav tm="100000">
                                          <p:val>
                                            <p:strVal val="#ppt_h"/>
                                          </p:val>
                                        </p:tav>
                                      </p:tavLst>
                                    </p:anim>
                                    <p:animEffect transition="in" filter="fade">
                                      <p:cBhvr>
                                        <p:cTn id="111" dur="250"/>
                                        <p:tgtEl>
                                          <p:spTgt spid="75"/>
                                        </p:tgtEl>
                                      </p:cBhvr>
                                    </p:animEffect>
                                  </p:childTnLst>
                                </p:cTn>
                              </p:par>
                              <p:par>
                                <p:cTn id="112" presetID="53" presetClass="entr" presetSubtype="16" fill="hold" nodeType="withEffect">
                                  <p:stCondLst>
                                    <p:cond delay="7000"/>
                                  </p:stCondLst>
                                  <p:childTnLst>
                                    <p:set>
                                      <p:cBhvr>
                                        <p:cTn id="113" dur="1" fill="hold">
                                          <p:stCondLst>
                                            <p:cond delay="0"/>
                                          </p:stCondLst>
                                        </p:cTn>
                                        <p:tgtEl>
                                          <p:spTgt spid="48"/>
                                        </p:tgtEl>
                                        <p:attrNameLst>
                                          <p:attrName>style.visibility</p:attrName>
                                        </p:attrNameLst>
                                      </p:cBhvr>
                                      <p:to>
                                        <p:strVal val="visible"/>
                                      </p:to>
                                    </p:set>
                                    <p:anim calcmode="lin" valueType="num">
                                      <p:cBhvr>
                                        <p:cTn id="114" dur="250" fill="hold"/>
                                        <p:tgtEl>
                                          <p:spTgt spid="48"/>
                                        </p:tgtEl>
                                        <p:attrNameLst>
                                          <p:attrName>ppt_w</p:attrName>
                                        </p:attrNameLst>
                                      </p:cBhvr>
                                      <p:tavLst>
                                        <p:tav tm="0">
                                          <p:val>
                                            <p:fltVal val="0"/>
                                          </p:val>
                                        </p:tav>
                                        <p:tav tm="100000">
                                          <p:val>
                                            <p:strVal val="#ppt_w"/>
                                          </p:val>
                                        </p:tav>
                                      </p:tavLst>
                                    </p:anim>
                                    <p:anim calcmode="lin" valueType="num">
                                      <p:cBhvr>
                                        <p:cTn id="115" dur="250" fill="hold"/>
                                        <p:tgtEl>
                                          <p:spTgt spid="48"/>
                                        </p:tgtEl>
                                        <p:attrNameLst>
                                          <p:attrName>ppt_h</p:attrName>
                                        </p:attrNameLst>
                                      </p:cBhvr>
                                      <p:tavLst>
                                        <p:tav tm="0">
                                          <p:val>
                                            <p:fltVal val="0"/>
                                          </p:val>
                                        </p:tav>
                                        <p:tav tm="100000">
                                          <p:val>
                                            <p:strVal val="#ppt_h"/>
                                          </p:val>
                                        </p:tav>
                                      </p:tavLst>
                                    </p:anim>
                                    <p:animEffect transition="in" filter="fade">
                                      <p:cBhvr>
                                        <p:cTn id="116" dur="250"/>
                                        <p:tgtEl>
                                          <p:spTgt spid="48"/>
                                        </p:tgtEl>
                                      </p:cBhvr>
                                    </p:animEffect>
                                  </p:childTnLst>
                                </p:cTn>
                              </p:par>
                              <p:par>
                                <p:cTn id="117" presetID="53" presetClass="entr" presetSubtype="16" fill="hold" nodeType="withEffect">
                                  <p:stCondLst>
                                    <p:cond delay="7250"/>
                                  </p:stCondLst>
                                  <p:childTnLst>
                                    <p:set>
                                      <p:cBhvr>
                                        <p:cTn id="118" dur="1" fill="hold">
                                          <p:stCondLst>
                                            <p:cond delay="0"/>
                                          </p:stCondLst>
                                        </p:cTn>
                                        <p:tgtEl>
                                          <p:spTgt spid="66"/>
                                        </p:tgtEl>
                                        <p:attrNameLst>
                                          <p:attrName>style.visibility</p:attrName>
                                        </p:attrNameLst>
                                      </p:cBhvr>
                                      <p:to>
                                        <p:strVal val="visible"/>
                                      </p:to>
                                    </p:set>
                                    <p:anim calcmode="lin" valueType="num">
                                      <p:cBhvr>
                                        <p:cTn id="119" dur="250" fill="hold"/>
                                        <p:tgtEl>
                                          <p:spTgt spid="66"/>
                                        </p:tgtEl>
                                        <p:attrNameLst>
                                          <p:attrName>ppt_w</p:attrName>
                                        </p:attrNameLst>
                                      </p:cBhvr>
                                      <p:tavLst>
                                        <p:tav tm="0">
                                          <p:val>
                                            <p:fltVal val="0"/>
                                          </p:val>
                                        </p:tav>
                                        <p:tav tm="100000">
                                          <p:val>
                                            <p:strVal val="#ppt_w"/>
                                          </p:val>
                                        </p:tav>
                                      </p:tavLst>
                                    </p:anim>
                                    <p:anim calcmode="lin" valueType="num">
                                      <p:cBhvr>
                                        <p:cTn id="120" dur="250" fill="hold"/>
                                        <p:tgtEl>
                                          <p:spTgt spid="66"/>
                                        </p:tgtEl>
                                        <p:attrNameLst>
                                          <p:attrName>ppt_h</p:attrName>
                                        </p:attrNameLst>
                                      </p:cBhvr>
                                      <p:tavLst>
                                        <p:tav tm="0">
                                          <p:val>
                                            <p:fltVal val="0"/>
                                          </p:val>
                                        </p:tav>
                                        <p:tav tm="100000">
                                          <p:val>
                                            <p:strVal val="#ppt_h"/>
                                          </p:val>
                                        </p:tav>
                                      </p:tavLst>
                                    </p:anim>
                                    <p:animEffect transition="in" filter="fade">
                                      <p:cBhvr>
                                        <p:cTn id="121" dur="250"/>
                                        <p:tgtEl>
                                          <p:spTgt spid="66"/>
                                        </p:tgtEl>
                                      </p:cBhvr>
                                    </p:animEffect>
                                  </p:childTnLst>
                                </p:cTn>
                              </p:par>
                              <p:par>
                                <p:cTn id="122" presetID="53" presetClass="entr" presetSubtype="16" fill="hold" nodeType="withEffect">
                                  <p:stCondLst>
                                    <p:cond delay="7500"/>
                                  </p:stCondLst>
                                  <p:childTnLst>
                                    <p:set>
                                      <p:cBhvr>
                                        <p:cTn id="123" dur="1" fill="hold">
                                          <p:stCondLst>
                                            <p:cond delay="0"/>
                                          </p:stCondLst>
                                        </p:cTn>
                                        <p:tgtEl>
                                          <p:spTgt spid="78"/>
                                        </p:tgtEl>
                                        <p:attrNameLst>
                                          <p:attrName>style.visibility</p:attrName>
                                        </p:attrNameLst>
                                      </p:cBhvr>
                                      <p:to>
                                        <p:strVal val="visible"/>
                                      </p:to>
                                    </p:set>
                                    <p:anim calcmode="lin" valueType="num">
                                      <p:cBhvr>
                                        <p:cTn id="124" dur="250" fill="hold"/>
                                        <p:tgtEl>
                                          <p:spTgt spid="78"/>
                                        </p:tgtEl>
                                        <p:attrNameLst>
                                          <p:attrName>ppt_w</p:attrName>
                                        </p:attrNameLst>
                                      </p:cBhvr>
                                      <p:tavLst>
                                        <p:tav tm="0">
                                          <p:val>
                                            <p:fltVal val="0"/>
                                          </p:val>
                                        </p:tav>
                                        <p:tav tm="100000">
                                          <p:val>
                                            <p:strVal val="#ppt_w"/>
                                          </p:val>
                                        </p:tav>
                                      </p:tavLst>
                                    </p:anim>
                                    <p:anim calcmode="lin" valueType="num">
                                      <p:cBhvr>
                                        <p:cTn id="125" dur="250" fill="hold"/>
                                        <p:tgtEl>
                                          <p:spTgt spid="78"/>
                                        </p:tgtEl>
                                        <p:attrNameLst>
                                          <p:attrName>ppt_h</p:attrName>
                                        </p:attrNameLst>
                                      </p:cBhvr>
                                      <p:tavLst>
                                        <p:tav tm="0">
                                          <p:val>
                                            <p:fltVal val="0"/>
                                          </p:val>
                                        </p:tav>
                                        <p:tav tm="100000">
                                          <p:val>
                                            <p:strVal val="#ppt_h"/>
                                          </p:val>
                                        </p:tav>
                                      </p:tavLst>
                                    </p:anim>
                                    <p:animEffect transition="in" filter="fade">
                                      <p:cBhvr>
                                        <p:cTn id="126" dur="250"/>
                                        <p:tgtEl>
                                          <p:spTgt spid="78"/>
                                        </p:tgtEl>
                                      </p:cBhvr>
                                    </p:animEffect>
                                  </p:childTnLst>
                                </p:cTn>
                              </p:par>
                              <p:par>
                                <p:cTn id="127" presetID="10" presetClass="entr" presetSubtype="0" fill="hold" grpId="0" nodeType="withEffect">
                                  <p:stCondLst>
                                    <p:cond delay="8000"/>
                                  </p:stCondLst>
                                  <p:childTnLst>
                                    <p:set>
                                      <p:cBhvr>
                                        <p:cTn id="128" dur="1" fill="hold">
                                          <p:stCondLst>
                                            <p:cond delay="0"/>
                                          </p:stCondLst>
                                        </p:cTn>
                                        <p:tgtEl>
                                          <p:spTgt spid="3"/>
                                        </p:tgtEl>
                                        <p:attrNameLst>
                                          <p:attrName>style.visibility</p:attrName>
                                        </p:attrNameLst>
                                      </p:cBhvr>
                                      <p:to>
                                        <p:strVal val="visible"/>
                                      </p:to>
                                    </p:set>
                                    <p:animEffect transition="in" filter="fade">
                                      <p:cBhvr>
                                        <p:cTn id="129" dur="500"/>
                                        <p:tgtEl>
                                          <p:spTgt spid="3"/>
                                        </p:tgtEl>
                                      </p:cBhvr>
                                    </p:animEffect>
                                  </p:childTnLst>
                                </p:cTn>
                              </p:par>
                              <p:par>
                                <p:cTn id="130" presetID="10" presetClass="entr" presetSubtype="0" fill="hold" nodeType="withEffect">
                                  <p:stCondLst>
                                    <p:cond delay="8000"/>
                                  </p:stCondLst>
                                  <p:childTnLst>
                                    <p:set>
                                      <p:cBhvr>
                                        <p:cTn id="131" dur="1" fill="hold">
                                          <p:stCondLst>
                                            <p:cond delay="0"/>
                                          </p:stCondLst>
                                        </p:cTn>
                                        <p:tgtEl>
                                          <p:spTgt spid="5"/>
                                        </p:tgtEl>
                                        <p:attrNameLst>
                                          <p:attrName>style.visibility</p:attrName>
                                        </p:attrNameLst>
                                      </p:cBhvr>
                                      <p:to>
                                        <p:strVal val="visible"/>
                                      </p:to>
                                    </p:set>
                                    <p:animEffect transition="in" filter="fade">
                                      <p:cBhvr>
                                        <p:cTn id="132" dur="500"/>
                                        <p:tgtEl>
                                          <p:spTgt spid="5"/>
                                        </p:tgtEl>
                                      </p:cBhvr>
                                    </p:animEffect>
                                  </p:childTnLst>
                                </p:cTn>
                              </p:par>
                              <p:par>
                                <p:cTn id="133" presetID="1" presetClass="entr" presetSubtype="0" fill="hold" nodeType="withEffect">
                                  <p:stCondLst>
                                    <p:cond delay="8000"/>
                                  </p:stCondLst>
                                  <p:childTnLst>
                                    <p:set>
                                      <p:cBhvr>
                                        <p:cTn id="134" dur="1" fill="hold">
                                          <p:stCondLst>
                                            <p:cond delay="0"/>
                                          </p:stCondLst>
                                        </p:cTn>
                                        <p:tgtEl>
                                          <p:spTgt spid="5"/>
                                        </p:tgtEl>
                                        <p:attrNameLst>
                                          <p:attrName>style.visibility</p:attrName>
                                        </p:attrNameLst>
                                      </p:cBhvr>
                                      <p:to>
                                        <p:strVal val="visible"/>
                                      </p:to>
                                    </p:set>
                                  </p:childTnLst>
                                </p:cTn>
                              </p:par>
                              <p:par>
                                <p:cTn id="135" presetID="63" presetClass="path" presetSubtype="0" accel="50000" decel="50000" fill="hold" nodeType="withEffect">
                                  <p:stCondLst>
                                    <p:cond delay="9000"/>
                                  </p:stCondLst>
                                  <p:childTnLst>
                                    <p:animMotion origin="layout" path="M -3.5467E-6 -3.88007E-6 L 0.45722 -0.00235 " pathEditMode="relative" rAng="0" ptsTypes="AA">
                                      <p:cBhvr>
                                        <p:cTn id="136" dur="2000" fill="hold"/>
                                        <p:tgtEl>
                                          <p:spTgt spid="5"/>
                                        </p:tgtEl>
                                        <p:attrNameLst>
                                          <p:attrName>ppt_x</p:attrName>
                                          <p:attrName>ppt_y</p:attrName>
                                        </p:attrNameLst>
                                      </p:cBhvr>
                                      <p:rCtr x="22861" y="-118"/>
                                    </p:animMotion>
                                  </p:childTnLst>
                                </p:cTn>
                              </p:par>
                              <p:par>
                                <p:cTn id="137" presetID="22" presetClass="entr" presetSubtype="8" fill="hold" grpId="0" nodeType="withEffect">
                                  <p:stCondLst>
                                    <p:cond delay="10500"/>
                                  </p:stCondLst>
                                  <p:childTnLst>
                                    <p:set>
                                      <p:cBhvr>
                                        <p:cTn id="138" dur="1" fill="hold">
                                          <p:stCondLst>
                                            <p:cond delay="0"/>
                                          </p:stCondLst>
                                        </p:cTn>
                                        <p:tgtEl>
                                          <p:spTgt spid="4"/>
                                        </p:tgtEl>
                                        <p:attrNameLst>
                                          <p:attrName>style.visibility</p:attrName>
                                        </p:attrNameLst>
                                      </p:cBhvr>
                                      <p:to>
                                        <p:strVal val="visible"/>
                                      </p:to>
                                    </p:set>
                                    <p:animEffect transition="in" filter="wipe(left)">
                                      <p:cBhvr>
                                        <p:cTn id="139" dur="1750"/>
                                        <p:tgtEl>
                                          <p:spTgt spid="4"/>
                                        </p:tgtEl>
                                      </p:cBhvr>
                                    </p:animEffect>
                                  </p:childTnLst>
                                </p:cTn>
                              </p:par>
                              <p:par>
                                <p:cTn id="140" presetID="10" presetClass="entr" presetSubtype="0" fill="hold" grpId="0" nodeType="withEffect">
                                  <p:stCondLst>
                                    <p:cond delay="8000"/>
                                  </p:stCondLst>
                                  <p:childTnLst>
                                    <p:set>
                                      <p:cBhvr>
                                        <p:cTn id="141" dur="1" fill="hold">
                                          <p:stCondLst>
                                            <p:cond delay="0"/>
                                          </p:stCondLst>
                                        </p:cTn>
                                        <p:tgtEl>
                                          <p:spTgt spid="8"/>
                                        </p:tgtEl>
                                        <p:attrNameLst>
                                          <p:attrName>style.visibility</p:attrName>
                                        </p:attrNameLst>
                                      </p:cBhvr>
                                      <p:to>
                                        <p:strVal val="visible"/>
                                      </p:to>
                                    </p:set>
                                    <p:animEffect transition="in" filter="fade">
                                      <p:cBhvr>
                                        <p:cTn id="142" dur="500"/>
                                        <p:tgtEl>
                                          <p:spTgt spid="8"/>
                                        </p:tgtEl>
                                      </p:cBhvr>
                                    </p:animEffect>
                                  </p:childTnLst>
                                </p:cTn>
                              </p:par>
                              <p:par>
                                <p:cTn id="143" presetID="10" presetClass="entr" presetSubtype="0" fill="hold" nodeType="withEffect">
                                  <p:stCondLst>
                                    <p:cond delay="8000"/>
                                  </p:stCondLst>
                                  <p:childTnLst>
                                    <p:set>
                                      <p:cBhvr>
                                        <p:cTn id="144" dur="1" fill="hold">
                                          <p:stCondLst>
                                            <p:cond delay="0"/>
                                          </p:stCondLst>
                                        </p:cTn>
                                        <p:tgtEl>
                                          <p:spTgt spid="10"/>
                                        </p:tgtEl>
                                        <p:attrNameLst>
                                          <p:attrName>style.visibility</p:attrName>
                                        </p:attrNameLst>
                                      </p:cBhvr>
                                      <p:to>
                                        <p:strVal val="visible"/>
                                      </p:to>
                                    </p:set>
                                    <p:animEffect transition="in" filter="fade">
                                      <p:cBhvr>
                                        <p:cTn id="145" dur="500"/>
                                        <p:tgtEl>
                                          <p:spTgt spid="10"/>
                                        </p:tgtEl>
                                      </p:cBhvr>
                                    </p:animEffect>
                                  </p:childTnLst>
                                </p:cTn>
                              </p:par>
                              <p:par>
                                <p:cTn id="146" presetID="1" presetClass="entr" presetSubtype="0" fill="hold" nodeType="withEffect">
                                  <p:stCondLst>
                                    <p:cond delay="8000"/>
                                  </p:stCondLst>
                                  <p:childTnLst>
                                    <p:set>
                                      <p:cBhvr>
                                        <p:cTn id="147" dur="1" fill="hold">
                                          <p:stCondLst>
                                            <p:cond delay="0"/>
                                          </p:stCondLst>
                                        </p:cTn>
                                        <p:tgtEl>
                                          <p:spTgt spid="10"/>
                                        </p:tgtEl>
                                        <p:attrNameLst>
                                          <p:attrName>style.visibility</p:attrName>
                                        </p:attrNameLst>
                                      </p:cBhvr>
                                      <p:to>
                                        <p:strVal val="visible"/>
                                      </p:to>
                                    </p:set>
                                  </p:childTnLst>
                                </p:cTn>
                              </p:par>
                              <p:par>
                                <p:cTn id="148" presetID="63" presetClass="path" presetSubtype="0" accel="50000" decel="50000" fill="hold" nodeType="withEffect">
                                  <p:stCondLst>
                                    <p:cond delay="9000"/>
                                  </p:stCondLst>
                                  <p:childTnLst>
                                    <p:animMotion origin="layout" path="M -3.5467E-6 -3.88007E-6 L 0.45722 -0.00235 " pathEditMode="relative" rAng="0" ptsTypes="AA">
                                      <p:cBhvr>
                                        <p:cTn id="149" dur="2000" fill="hold"/>
                                        <p:tgtEl>
                                          <p:spTgt spid="10"/>
                                        </p:tgtEl>
                                        <p:attrNameLst>
                                          <p:attrName>ppt_x</p:attrName>
                                          <p:attrName>ppt_y</p:attrName>
                                        </p:attrNameLst>
                                      </p:cBhvr>
                                      <p:rCtr x="22861" y="-118"/>
                                    </p:animMotion>
                                  </p:childTnLst>
                                </p:cTn>
                              </p:par>
                              <p:par>
                                <p:cTn id="150" presetID="22" presetClass="entr" presetSubtype="8" fill="hold" grpId="0" nodeType="withEffect">
                                  <p:stCondLst>
                                    <p:cond delay="10500"/>
                                  </p:stCondLst>
                                  <p:childTnLst>
                                    <p:set>
                                      <p:cBhvr>
                                        <p:cTn id="151" dur="1" fill="hold">
                                          <p:stCondLst>
                                            <p:cond delay="0"/>
                                          </p:stCondLst>
                                        </p:cTn>
                                        <p:tgtEl>
                                          <p:spTgt spid="9"/>
                                        </p:tgtEl>
                                        <p:attrNameLst>
                                          <p:attrName>style.visibility</p:attrName>
                                        </p:attrNameLst>
                                      </p:cBhvr>
                                      <p:to>
                                        <p:strVal val="visible"/>
                                      </p:to>
                                    </p:set>
                                    <p:animEffect transition="in" filter="wipe(left)">
                                      <p:cBhvr>
                                        <p:cTn id="152" dur="1750"/>
                                        <p:tgtEl>
                                          <p:spTgt spid="9"/>
                                        </p:tgtEl>
                                      </p:cBhvr>
                                    </p:animEffect>
                                  </p:childTnLst>
                                </p:cTn>
                              </p:par>
                              <p:par>
                                <p:cTn id="153" presetID="10" presetClass="entr" presetSubtype="0" fill="hold" grpId="0" nodeType="withEffect">
                                  <p:stCondLst>
                                    <p:cond delay="8000"/>
                                  </p:stCondLst>
                                  <p:childTnLst>
                                    <p:set>
                                      <p:cBhvr>
                                        <p:cTn id="154" dur="1" fill="hold">
                                          <p:stCondLst>
                                            <p:cond delay="0"/>
                                          </p:stCondLst>
                                        </p:cTn>
                                        <p:tgtEl>
                                          <p:spTgt spid="13"/>
                                        </p:tgtEl>
                                        <p:attrNameLst>
                                          <p:attrName>style.visibility</p:attrName>
                                        </p:attrNameLst>
                                      </p:cBhvr>
                                      <p:to>
                                        <p:strVal val="visible"/>
                                      </p:to>
                                    </p:set>
                                    <p:animEffect transition="in" filter="fade">
                                      <p:cBhvr>
                                        <p:cTn id="155" dur="500"/>
                                        <p:tgtEl>
                                          <p:spTgt spid="13"/>
                                        </p:tgtEl>
                                      </p:cBhvr>
                                    </p:animEffect>
                                  </p:childTnLst>
                                </p:cTn>
                              </p:par>
                              <p:par>
                                <p:cTn id="156" presetID="10" presetClass="entr" presetSubtype="0" fill="hold" nodeType="withEffect">
                                  <p:stCondLst>
                                    <p:cond delay="8000"/>
                                  </p:stCondLst>
                                  <p:childTnLst>
                                    <p:set>
                                      <p:cBhvr>
                                        <p:cTn id="157" dur="1" fill="hold">
                                          <p:stCondLst>
                                            <p:cond delay="0"/>
                                          </p:stCondLst>
                                        </p:cTn>
                                        <p:tgtEl>
                                          <p:spTgt spid="15"/>
                                        </p:tgtEl>
                                        <p:attrNameLst>
                                          <p:attrName>style.visibility</p:attrName>
                                        </p:attrNameLst>
                                      </p:cBhvr>
                                      <p:to>
                                        <p:strVal val="visible"/>
                                      </p:to>
                                    </p:set>
                                    <p:animEffect transition="in" filter="fade">
                                      <p:cBhvr>
                                        <p:cTn id="158" dur="500"/>
                                        <p:tgtEl>
                                          <p:spTgt spid="15"/>
                                        </p:tgtEl>
                                      </p:cBhvr>
                                    </p:animEffect>
                                  </p:childTnLst>
                                </p:cTn>
                              </p:par>
                              <p:par>
                                <p:cTn id="159" presetID="1" presetClass="entr" presetSubtype="0" fill="hold" nodeType="withEffect">
                                  <p:stCondLst>
                                    <p:cond delay="8000"/>
                                  </p:stCondLst>
                                  <p:childTnLst>
                                    <p:set>
                                      <p:cBhvr>
                                        <p:cTn id="160" dur="1" fill="hold">
                                          <p:stCondLst>
                                            <p:cond delay="0"/>
                                          </p:stCondLst>
                                        </p:cTn>
                                        <p:tgtEl>
                                          <p:spTgt spid="15"/>
                                        </p:tgtEl>
                                        <p:attrNameLst>
                                          <p:attrName>style.visibility</p:attrName>
                                        </p:attrNameLst>
                                      </p:cBhvr>
                                      <p:to>
                                        <p:strVal val="visible"/>
                                      </p:to>
                                    </p:set>
                                  </p:childTnLst>
                                </p:cTn>
                              </p:par>
                              <p:par>
                                <p:cTn id="161" presetID="63" presetClass="path" presetSubtype="0" accel="50000" decel="50000" fill="hold" nodeType="withEffect">
                                  <p:stCondLst>
                                    <p:cond delay="9000"/>
                                  </p:stCondLst>
                                  <p:childTnLst>
                                    <p:animMotion origin="layout" path="M -3.5467E-6 -3.88007E-6 L 0.45722 -0.00235 " pathEditMode="relative" rAng="0" ptsTypes="AA">
                                      <p:cBhvr>
                                        <p:cTn id="162" dur="2000" fill="hold"/>
                                        <p:tgtEl>
                                          <p:spTgt spid="15"/>
                                        </p:tgtEl>
                                        <p:attrNameLst>
                                          <p:attrName>ppt_x</p:attrName>
                                          <p:attrName>ppt_y</p:attrName>
                                        </p:attrNameLst>
                                      </p:cBhvr>
                                      <p:rCtr x="22861" y="-118"/>
                                    </p:animMotion>
                                  </p:childTnLst>
                                </p:cTn>
                              </p:par>
                              <p:par>
                                <p:cTn id="163" presetID="22" presetClass="entr" presetSubtype="8" fill="hold" grpId="0" nodeType="withEffect">
                                  <p:stCondLst>
                                    <p:cond delay="10500"/>
                                  </p:stCondLst>
                                  <p:childTnLst>
                                    <p:set>
                                      <p:cBhvr>
                                        <p:cTn id="164" dur="1" fill="hold">
                                          <p:stCondLst>
                                            <p:cond delay="0"/>
                                          </p:stCondLst>
                                        </p:cTn>
                                        <p:tgtEl>
                                          <p:spTgt spid="14"/>
                                        </p:tgtEl>
                                        <p:attrNameLst>
                                          <p:attrName>style.visibility</p:attrName>
                                        </p:attrNameLst>
                                      </p:cBhvr>
                                      <p:to>
                                        <p:strVal val="visible"/>
                                      </p:to>
                                    </p:set>
                                    <p:animEffect transition="in" filter="wipe(left)">
                                      <p:cBhvr>
                                        <p:cTn id="165" dur="1750"/>
                                        <p:tgtEl>
                                          <p:spTgt spid="14"/>
                                        </p:tgtEl>
                                      </p:cBhvr>
                                    </p:animEffect>
                                  </p:childTnLst>
                                </p:cTn>
                              </p:par>
                              <p:par>
                                <p:cTn id="166" presetID="10" presetClass="entr" presetSubtype="0" fill="hold" grpId="0" nodeType="withEffect">
                                  <p:stCondLst>
                                    <p:cond delay="8000"/>
                                  </p:stCondLst>
                                  <p:childTnLst>
                                    <p:set>
                                      <p:cBhvr>
                                        <p:cTn id="167" dur="1" fill="hold">
                                          <p:stCondLst>
                                            <p:cond delay="0"/>
                                          </p:stCondLst>
                                        </p:cTn>
                                        <p:tgtEl>
                                          <p:spTgt spid="18"/>
                                        </p:tgtEl>
                                        <p:attrNameLst>
                                          <p:attrName>style.visibility</p:attrName>
                                        </p:attrNameLst>
                                      </p:cBhvr>
                                      <p:to>
                                        <p:strVal val="visible"/>
                                      </p:to>
                                    </p:set>
                                    <p:animEffect transition="in" filter="fade">
                                      <p:cBhvr>
                                        <p:cTn id="168" dur="500"/>
                                        <p:tgtEl>
                                          <p:spTgt spid="18"/>
                                        </p:tgtEl>
                                      </p:cBhvr>
                                    </p:animEffect>
                                  </p:childTnLst>
                                </p:cTn>
                              </p:par>
                              <p:par>
                                <p:cTn id="169" presetID="10" presetClass="entr" presetSubtype="0" fill="hold" nodeType="withEffect">
                                  <p:stCondLst>
                                    <p:cond delay="8000"/>
                                  </p:stCondLst>
                                  <p:childTnLst>
                                    <p:set>
                                      <p:cBhvr>
                                        <p:cTn id="170" dur="1" fill="hold">
                                          <p:stCondLst>
                                            <p:cond delay="0"/>
                                          </p:stCondLst>
                                        </p:cTn>
                                        <p:tgtEl>
                                          <p:spTgt spid="20"/>
                                        </p:tgtEl>
                                        <p:attrNameLst>
                                          <p:attrName>style.visibility</p:attrName>
                                        </p:attrNameLst>
                                      </p:cBhvr>
                                      <p:to>
                                        <p:strVal val="visible"/>
                                      </p:to>
                                    </p:set>
                                    <p:animEffect transition="in" filter="fade">
                                      <p:cBhvr>
                                        <p:cTn id="171" dur="500"/>
                                        <p:tgtEl>
                                          <p:spTgt spid="20"/>
                                        </p:tgtEl>
                                      </p:cBhvr>
                                    </p:animEffect>
                                  </p:childTnLst>
                                </p:cTn>
                              </p:par>
                              <p:par>
                                <p:cTn id="172" presetID="1" presetClass="entr" presetSubtype="0" fill="hold" nodeType="withEffect">
                                  <p:stCondLst>
                                    <p:cond delay="8000"/>
                                  </p:stCondLst>
                                  <p:childTnLst>
                                    <p:set>
                                      <p:cBhvr>
                                        <p:cTn id="173" dur="1" fill="hold">
                                          <p:stCondLst>
                                            <p:cond delay="0"/>
                                          </p:stCondLst>
                                        </p:cTn>
                                        <p:tgtEl>
                                          <p:spTgt spid="20"/>
                                        </p:tgtEl>
                                        <p:attrNameLst>
                                          <p:attrName>style.visibility</p:attrName>
                                        </p:attrNameLst>
                                      </p:cBhvr>
                                      <p:to>
                                        <p:strVal val="visible"/>
                                      </p:to>
                                    </p:set>
                                  </p:childTnLst>
                                </p:cTn>
                              </p:par>
                              <p:par>
                                <p:cTn id="174" presetID="63" presetClass="path" presetSubtype="0" accel="50000" decel="50000" fill="hold" nodeType="withEffect">
                                  <p:stCondLst>
                                    <p:cond delay="9000"/>
                                  </p:stCondLst>
                                  <p:childTnLst>
                                    <p:animMotion origin="layout" path="M -3.5467E-6 -3.88007E-6 L 0.45722 -0.00235 " pathEditMode="relative" rAng="0" ptsTypes="AA">
                                      <p:cBhvr>
                                        <p:cTn id="175" dur="2000" fill="hold"/>
                                        <p:tgtEl>
                                          <p:spTgt spid="20"/>
                                        </p:tgtEl>
                                        <p:attrNameLst>
                                          <p:attrName>ppt_x</p:attrName>
                                          <p:attrName>ppt_y</p:attrName>
                                        </p:attrNameLst>
                                      </p:cBhvr>
                                      <p:rCtr x="22861" y="-118"/>
                                    </p:animMotion>
                                  </p:childTnLst>
                                </p:cTn>
                              </p:par>
                              <p:par>
                                <p:cTn id="176" presetID="22" presetClass="entr" presetSubtype="8" fill="hold" grpId="0" nodeType="withEffect">
                                  <p:stCondLst>
                                    <p:cond delay="10500"/>
                                  </p:stCondLst>
                                  <p:childTnLst>
                                    <p:set>
                                      <p:cBhvr>
                                        <p:cTn id="177" dur="1" fill="hold">
                                          <p:stCondLst>
                                            <p:cond delay="0"/>
                                          </p:stCondLst>
                                        </p:cTn>
                                        <p:tgtEl>
                                          <p:spTgt spid="19"/>
                                        </p:tgtEl>
                                        <p:attrNameLst>
                                          <p:attrName>style.visibility</p:attrName>
                                        </p:attrNameLst>
                                      </p:cBhvr>
                                      <p:to>
                                        <p:strVal val="visible"/>
                                      </p:to>
                                    </p:set>
                                    <p:animEffect transition="in" filter="wipe(left)">
                                      <p:cBhvr>
                                        <p:cTn id="178" dur="1750"/>
                                        <p:tgtEl>
                                          <p:spTgt spid="19"/>
                                        </p:tgtEl>
                                      </p:cBhvr>
                                    </p:animEffect>
                                  </p:childTnLst>
                                </p:cTn>
                              </p:par>
                              <p:par>
                                <p:cTn id="179" presetID="10" presetClass="entr" presetSubtype="0" fill="hold" grpId="0" nodeType="withEffect">
                                  <p:stCondLst>
                                    <p:cond delay="8000"/>
                                  </p:stCondLst>
                                  <p:childTnLst>
                                    <p:set>
                                      <p:cBhvr>
                                        <p:cTn id="180" dur="1" fill="hold">
                                          <p:stCondLst>
                                            <p:cond delay="0"/>
                                          </p:stCondLst>
                                        </p:cTn>
                                        <p:tgtEl>
                                          <p:spTgt spid="85"/>
                                        </p:tgtEl>
                                        <p:attrNameLst>
                                          <p:attrName>style.visibility</p:attrName>
                                        </p:attrNameLst>
                                      </p:cBhvr>
                                      <p:to>
                                        <p:strVal val="visible"/>
                                      </p:to>
                                    </p:set>
                                    <p:animEffect transition="in" filter="fade">
                                      <p:cBhvr>
                                        <p:cTn id="181" dur="500"/>
                                        <p:tgtEl>
                                          <p:spTgt spid="85"/>
                                        </p:tgtEl>
                                      </p:cBhvr>
                                    </p:animEffect>
                                  </p:childTnLst>
                                </p:cTn>
                              </p:par>
                              <p:par>
                                <p:cTn id="182" presetID="10" presetClass="entr" presetSubtype="0" fill="hold" nodeType="withEffect">
                                  <p:stCondLst>
                                    <p:cond delay="8000"/>
                                  </p:stCondLst>
                                  <p:childTnLst>
                                    <p:set>
                                      <p:cBhvr>
                                        <p:cTn id="183" dur="1" fill="hold">
                                          <p:stCondLst>
                                            <p:cond delay="0"/>
                                          </p:stCondLst>
                                        </p:cTn>
                                        <p:tgtEl>
                                          <p:spTgt spid="87"/>
                                        </p:tgtEl>
                                        <p:attrNameLst>
                                          <p:attrName>style.visibility</p:attrName>
                                        </p:attrNameLst>
                                      </p:cBhvr>
                                      <p:to>
                                        <p:strVal val="visible"/>
                                      </p:to>
                                    </p:set>
                                    <p:animEffect transition="in" filter="fade">
                                      <p:cBhvr>
                                        <p:cTn id="184" dur="500"/>
                                        <p:tgtEl>
                                          <p:spTgt spid="87"/>
                                        </p:tgtEl>
                                      </p:cBhvr>
                                    </p:animEffect>
                                  </p:childTnLst>
                                </p:cTn>
                              </p:par>
                              <p:par>
                                <p:cTn id="185" presetID="1" presetClass="entr" presetSubtype="0" fill="hold" nodeType="withEffect">
                                  <p:stCondLst>
                                    <p:cond delay="8000"/>
                                  </p:stCondLst>
                                  <p:childTnLst>
                                    <p:set>
                                      <p:cBhvr>
                                        <p:cTn id="186" dur="1" fill="hold">
                                          <p:stCondLst>
                                            <p:cond delay="0"/>
                                          </p:stCondLst>
                                        </p:cTn>
                                        <p:tgtEl>
                                          <p:spTgt spid="87"/>
                                        </p:tgtEl>
                                        <p:attrNameLst>
                                          <p:attrName>style.visibility</p:attrName>
                                        </p:attrNameLst>
                                      </p:cBhvr>
                                      <p:to>
                                        <p:strVal val="visible"/>
                                      </p:to>
                                    </p:set>
                                  </p:childTnLst>
                                </p:cTn>
                              </p:par>
                              <p:par>
                                <p:cTn id="187" presetID="63" presetClass="path" presetSubtype="0" accel="50000" decel="50000" fill="hold" nodeType="withEffect">
                                  <p:stCondLst>
                                    <p:cond delay="9000"/>
                                  </p:stCondLst>
                                  <p:childTnLst>
                                    <p:animMotion origin="layout" path="M -3.5467E-6 -3.88007E-6 L 0.45722 -0.00235 " pathEditMode="relative" rAng="0" ptsTypes="AA">
                                      <p:cBhvr>
                                        <p:cTn id="188" dur="2000" fill="hold"/>
                                        <p:tgtEl>
                                          <p:spTgt spid="87"/>
                                        </p:tgtEl>
                                        <p:attrNameLst>
                                          <p:attrName>ppt_x</p:attrName>
                                          <p:attrName>ppt_y</p:attrName>
                                        </p:attrNameLst>
                                      </p:cBhvr>
                                      <p:rCtr x="22861" y="-118"/>
                                    </p:animMotion>
                                  </p:childTnLst>
                                </p:cTn>
                              </p:par>
                              <p:par>
                                <p:cTn id="189" presetID="22" presetClass="entr" presetSubtype="8" fill="hold" grpId="0" nodeType="withEffect">
                                  <p:stCondLst>
                                    <p:cond delay="10500"/>
                                  </p:stCondLst>
                                  <p:childTnLst>
                                    <p:set>
                                      <p:cBhvr>
                                        <p:cTn id="190" dur="1" fill="hold">
                                          <p:stCondLst>
                                            <p:cond delay="0"/>
                                          </p:stCondLst>
                                        </p:cTn>
                                        <p:tgtEl>
                                          <p:spTgt spid="86"/>
                                        </p:tgtEl>
                                        <p:attrNameLst>
                                          <p:attrName>style.visibility</p:attrName>
                                        </p:attrNameLst>
                                      </p:cBhvr>
                                      <p:to>
                                        <p:strVal val="visible"/>
                                      </p:to>
                                    </p:set>
                                    <p:animEffect transition="in" filter="wipe(left)">
                                      <p:cBhvr>
                                        <p:cTn id="191" dur="175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92" repeatCount="indefinite" fill="hold" display="0">
                  <p:stCondLst>
                    <p:cond delay="indefinite"/>
                  </p:stCondLst>
                  <p:endCondLst>
                    <p:cond evt="onStopAudio" delay="0">
                      <p:tgtEl>
                        <p:sldTgt/>
                      </p:tgtEl>
                    </p:cond>
                  </p:endCondLst>
                </p:cTn>
                <p:tgtEl>
                  <p:spTgt spid="83"/>
                </p:tgtEl>
              </p:cMediaNode>
            </p:audio>
          </p:childTnLst>
        </p:cTn>
      </p:par>
    </p:tnLst>
    <p:bldLst>
      <p:bldP spid="3" grpId="0" animBg="1"/>
      <p:bldP spid="4" grpId="0"/>
      <p:bldP spid="25" grpId="0" animBg="1"/>
      <p:bldP spid="26" grpId="0" animBg="1"/>
      <p:bldP spid="27" grpId="0" animBg="1"/>
      <p:bldP spid="28" grpId="0" animBg="1"/>
      <p:bldP spid="41" grpId="0"/>
      <p:bldP spid="42" grpId="0"/>
      <p:bldP spid="43" grpId="0" bldLvl="0" animBg="1"/>
      <p:bldP spid="44" grpId="0" bldLvl="0" animBg="1"/>
      <p:bldP spid="8" grpId="0" animBg="1"/>
      <p:bldP spid="9" grpId="0"/>
      <p:bldP spid="13" grpId="0" animBg="1"/>
      <p:bldP spid="14" grpId="0"/>
      <p:bldP spid="18" grpId="0" animBg="1"/>
      <p:bldP spid="19" grpId="0"/>
      <p:bldP spid="85" grpId="0" animBg="1"/>
      <p:bldP spid="8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3928153A-EBCE-6C49-BB7B-FF548F167787}"/>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Trang tiếp theo(3)</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pic>
        <p:nvPicPr>
          <p:cNvPr id="6" name="Hình ảnh 5">
            <a:extLst>
              <a:ext uri="{FF2B5EF4-FFF2-40B4-BE49-F238E27FC236}">
                <a16:creationId xmlns:a16="http://schemas.microsoft.com/office/drawing/2014/main" id="{841F2A8C-AAF6-17A6-325A-10281579FF7D}"/>
              </a:ext>
            </a:extLst>
          </p:cNvPr>
          <p:cNvPicPr>
            <a:picLocks noChangeAspect="1"/>
          </p:cNvPicPr>
          <p:nvPr/>
        </p:nvPicPr>
        <p:blipFill>
          <a:blip r:embed="rId2"/>
          <a:stretch>
            <a:fillRect/>
          </a:stretch>
        </p:blipFill>
        <p:spPr>
          <a:xfrm>
            <a:off x="918294" y="695251"/>
            <a:ext cx="7885261" cy="2459817"/>
          </a:xfrm>
          <a:prstGeom prst="rect">
            <a:avLst/>
          </a:prstGeom>
        </p:spPr>
      </p:pic>
      <p:pic>
        <p:nvPicPr>
          <p:cNvPr id="8" name="Hình ảnh 7">
            <a:extLst>
              <a:ext uri="{FF2B5EF4-FFF2-40B4-BE49-F238E27FC236}">
                <a16:creationId xmlns:a16="http://schemas.microsoft.com/office/drawing/2014/main" id="{E1C6DAB9-2598-8682-EAF7-649161BA3918}"/>
              </a:ext>
            </a:extLst>
          </p:cNvPr>
          <p:cNvPicPr>
            <a:picLocks noChangeAspect="1"/>
          </p:cNvPicPr>
          <p:nvPr/>
        </p:nvPicPr>
        <p:blipFill>
          <a:blip r:embed="rId3"/>
          <a:stretch>
            <a:fillRect/>
          </a:stretch>
        </p:blipFill>
        <p:spPr>
          <a:xfrm>
            <a:off x="936292" y="3155068"/>
            <a:ext cx="7741057" cy="2137557"/>
          </a:xfrm>
          <a:prstGeom prst="rect">
            <a:avLst/>
          </a:prstGeom>
        </p:spPr>
      </p:pic>
    </p:spTree>
    <p:extLst>
      <p:ext uri="{BB962C8B-B14F-4D97-AF65-F5344CB8AC3E}">
        <p14:creationId xmlns:p14="http://schemas.microsoft.com/office/powerpoint/2010/main" val="3518035652"/>
      </p:ext>
    </p:extLst>
  </p:cSld>
  <p:clrMapOvr>
    <a:masterClrMapping/>
  </p:clrMapOvr>
  <p:transition spd="med" advClick="0" advTm="0">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08011870-05C4-108C-1E30-4B5CAE9F6B24}"/>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Trang tiếp theo(4)</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pic>
        <p:nvPicPr>
          <p:cNvPr id="4" name="Hình ảnh 3">
            <a:extLst>
              <a:ext uri="{FF2B5EF4-FFF2-40B4-BE49-F238E27FC236}">
                <a16:creationId xmlns:a16="http://schemas.microsoft.com/office/drawing/2014/main" id="{99787FE8-079F-20AE-679C-E0AEDC0A3A1F}"/>
              </a:ext>
            </a:extLst>
          </p:cNvPr>
          <p:cNvPicPr>
            <a:picLocks noChangeAspect="1"/>
          </p:cNvPicPr>
          <p:nvPr/>
        </p:nvPicPr>
        <p:blipFill>
          <a:blip r:embed="rId2"/>
          <a:stretch>
            <a:fillRect/>
          </a:stretch>
        </p:blipFill>
        <p:spPr>
          <a:xfrm>
            <a:off x="324421" y="612105"/>
            <a:ext cx="1806097" cy="2789162"/>
          </a:xfrm>
          <a:prstGeom prst="rect">
            <a:avLst/>
          </a:prstGeom>
        </p:spPr>
      </p:pic>
      <p:pic>
        <p:nvPicPr>
          <p:cNvPr id="6" name="Hình ảnh 5">
            <a:extLst>
              <a:ext uri="{FF2B5EF4-FFF2-40B4-BE49-F238E27FC236}">
                <a16:creationId xmlns:a16="http://schemas.microsoft.com/office/drawing/2014/main" id="{B48A9552-F864-2B57-6326-BFD180DA4F1C}"/>
              </a:ext>
            </a:extLst>
          </p:cNvPr>
          <p:cNvPicPr>
            <a:picLocks noChangeAspect="1"/>
          </p:cNvPicPr>
          <p:nvPr/>
        </p:nvPicPr>
        <p:blipFill>
          <a:blip r:embed="rId3"/>
          <a:stretch>
            <a:fillRect/>
          </a:stretch>
        </p:blipFill>
        <p:spPr>
          <a:xfrm>
            <a:off x="2140516" y="580185"/>
            <a:ext cx="1623201" cy="4618120"/>
          </a:xfrm>
          <a:prstGeom prst="rect">
            <a:avLst/>
          </a:prstGeom>
        </p:spPr>
      </p:pic>
      <p:pic>
        <p:nvPicPr>
          <p:cNvPr id="8" name="Hình ảnh 7">
            <a:extLst>
              <a:ext uri="{FF2B5EF4-FFF2-40B4-BE49-F238E27FC236}">
                <a16:creationId xmlns:a16="http://schemas.microsoft.com/office/drawing/2014/main" id="{726F4F95-F9B7-9317-5788-26A7875A5D87}"/>
              </a:ext>
            </a:extLst>
          </p:cNvPr>
          <p:cNvPicPr>
            <a:picLocks noChangeAspect="1"/>
          </p:cNvPicPr>
          <p:nvPr/>
        </p:nvPicPr>
        <p:blipFill>
          <a:blip r:embed="rId4"/>
          <a:stretch>
            <a:fillRect/>
          </a:stretch>
        </p:blipFill>
        <p:spPr>
          <a:xfrm>
            <a:off x="3773715" y="580185"/>
            <a:ext cx="1752752" cy="4587638"/>
          </a:xfrm>
          <a:prstGeom prst="rect">
            <a:avLst/>
          </a:prstGeom>
        </p:spPr>
      </p:pic>
      <p:pic>
        <p:nvPicPr>
          <p:cNvPr id="10" name="Hình ảnh 9">
            <a:extLst>
              <a:ext uri="{FF2B5EF4-FFF2-40B4-BE49-F238E27FC236}">
                <a16:creationId xmlns:a16="http://schemas.microsoft.com/office/drawing/2014/main" id="{57398D04-E1A9-54F4-F8D6-79BC082929C3}"/>
              </a:ext>
            </a:extLst>
          </p:cNvPr>
          <p:cNvPicPr>
            <a:picLocks noChangeAspect="1"/>
          </p:cNvPicPr>
          <p:nvPr/>
        </p:nvPicPr>
        <p:blipFill>
          <a:blip r:embed="rId5"/>
          <a:stretch>
            <a:fillRect/>
          </a:stretch>
        </p:blipFill>
        <p:spPr>
          <a:xfrm>
            <a:off x="5526467" y="569598"/>
            <a:ext cx="1691787" cy="4628707"/>
          </a:xfrm>
          <a:prstGeom prst="rect">
            <a:avLst/>
          </a:prstGeom>
        </p:spPr>
      </p:pic>
      <p:pic>
        <p:nvPicPr>
          <p:cNvPr id="12" name="Hình ảnh 11">
            <a:extLst>
              <a:ext uri="{FF2B5EF4-FFF2-40B4-BE49-F238E27FC236}">
                <a16:creationId xmlns:a16="http://schemas.microsoft.com/office/drawing/2014/main" id="{4E24896B-CF74-CBBB-EC8F-00250FBE2D1C}"/>
              </a:ext>
            </a:extLst>
          </p:cNvPr>
          <p:cNvPicPr>
            <a:picLocks noChangeAspect="1"/>
          </p:cNvPicPr>
          <p:nvPr/>
        </p:nvPicPr>
        <p:blipFill>
          <a:blip r:embed="rId6"/>
          <a:stretch>
            <a:fillRect/>
          </a:stretch>
        </p:blipFill>
        <p:spPr>
          <a:xfrm>
            <a:off x="7241116" y="569598"/>
            <a:ext cx="1729890" cy="3734124"/>
          </a:xfrm>
          <a:prstGeom prst="rect">
            <a:avLst/>
          </a:prstGeom>
        </p:spPr>
      </p:pic>
    </p:spTree>
    <p:extLst>
      <p:ext uri="{BB962C8B-B14F-4D97-AF65-F5344CB8AC3E}">
        <p14:creationId xmlns:p14="http://schemas.microsoft.com/office/powerpoint/2010/main" val="2108165956"/>
      </p:ext>
    </p:extLst>
  </p:cSld>
  <p:clrMapOvr>
    <a:masterClrMapping/>
  </p:clrMapOvr>
  <p:transition spd="med" advClick="0" advTm="0">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76999"/>
          </a:xfrm>
          <a:prstGeom prst="rect">
            <a:avLst/>
          </a:prstGeom>
          <a:noFill/>
        </p:spPr>
        <p:txBody>
          <a:bodyPr wrap="square" lIns="0" tIns="0" rIns="0" bIns="0" rtlCol="0">
            <a:spAutoFit/>
          </a:bodyPr>
          <a:lstStyle/>
          <a:p>
            <a:pPr marL="0" lvl="1" algn="ctr"/>
            <a:r>
              <a:rPr lang="en-US" altLang="zh-CN" sz="18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Content</a:t>
            </a:r>
            <a:endParaRPr lang="zh-CN" altLang="en-US" sz="18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1836589" y="457546"/>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785835" y="457546"/>
            <a:ext cx="1523362" cy="52721"/>
          </a:xfrm>
          <a:prstGeom prst="rect">
            <a:avLst/>
          </a:prstGeom>
        </p:spPr>
      </p:pic>
      <p:grpSp>
        <p:nvGrpSpPr>
          <p:cNvPr id="6" name="组合 5"/>
          <p:cNvGrpSpPr/>
          <p:nvPr/>
        </p:nvGrpSpPr>
        <p:grpSpPr>
          <a:xfrm>
            <a:off x="1188517" y="1927556"/>
            <a:ext cx="1383608" cy="1383106"/>
            <a:chOff x="1404976" y="2085735"/>
            <a:chExt cx="1756733" cy="1756732"/>
          </a:xfrm>
        </p:grpSpPr>
        <p:sp>
          <p:nvSpPr>
            <p:cNvPr id="7" name="圆角矩形 6"/>
            <p:cNvSpPr/>
            <p:nvPr/>
          </p:nvSpPr>
          <p:spPr>
            <a:xfrm>
              <a:off x="1404976" y="2085735"/>
              <a:ext cx="1756733" cy="1756732"/>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44500" dist="177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grpSp>
          <p:nvGrpSpPr>
            <p:cNvPr id="8" name="组合 7"/>
            <p:cNvGrpSpPr/>
            <p:nvPr/>
          </p:nvGrpSpPr>
          <p:grpSpPr>
            <a:xfrm>
              <a:off x="2094995" y="2353045"/>
              <a:ext cx="322561" cy="275716"/>
              <a:chOff x="1179499" y="5126995"/>
              <a:chExt cx="695313" cy="594335"/>
            </a:xfrm>
            <a:solidFill>
              <a:schemeClr val="tx1">
                <a:lumMod val="50000"/>
                <a:lumOff val="50000"/>
              </a:schemeClr>
            </a:solidFill>
          </p:grpSpPr>
          <p:sp>
            <p:nvSpPr>
              <p:cNvPr id="9" name="Freeform 131"/>
              <p:cNvSpPr/>
              <p:nvPr/>
            </p:nvSpPr>
            <p:spPr bwMode="auto">
              <a:xfrm>
                <a:off x="1179499" y="5632612"/>
                <a:ext cx="695313" cy="88718"/>
              </a:xfrm>
              <a:custGeom>
                <a:avLst/>
                <a:gdLst>
                  <a:gd name="T0" fmla="*/ 383 w 408"/>
                  <a:gd name="T1" fmla="*/ 0 h 52"/>
                  <a:gd name="T2" fmla="*/ 363 w 408"/>
                  <a:gd name="T3" fmla="*/ 0 h 52"/>
                  <a:gd name="T4" fmla="*/ 363 w 408"/>
                  <a:gd name="T5" fmla="*/ 17 h 52"/>
                  <a:gd name="T6" fmla="*/ 283 w 408"/>
                  <a:gd name="T7" fmla="*/ 17 h 52"/>
                  <a:gd name="T8" fmla="*/ 283 w 408"/>
                  <a:gd name="T9" fmla="*/ 0 h 52"/>
                  <a:gd name="T10" fmla="*/ 238 w 408"/>
                  <a:gd name="T11" fmla="*/ 0 h 52"/>
                  <a:gd name="T12" fmla="*/ 238 w 408"/>
                  <a:gd name="T13" fmla="*/ 14 h 52"/>
                  <a:gd name="T14" fmla="*/ 158 w 408"/>
                  <a:gd name="T15" fmla="*/ 14 h 52"/>
                  <a:gd name="T16" fmla="*/ 158 w 408"/>
                  <a:gd name="T17" fmla="*/ 0 h 52"/>
                  <a:gd name="T18" fmla="*/ 115 w 408"/>
                  <a:gd name="T19" fmla="*/ 0 h 52"/>
                  <a:gd name="T20" fmla="*/ 115 w 408"/>
                  <a:gd name="T21" fmla="*/ 15 h 52"/>
                  <a:gd name="T22" fmla="*/ 35 w 408"/>
                  <a:gd name="T23" fmla="*/ 15 h 52"/>
                  <a:gd name="T24" fmla="*/ 35 w 408"/>
                  <a:gd name="T25" fmla="*/ 0 h 52"/>
                  <a:gd name="T26" fmla="*/ 26 w 408"/>
                  <a:gd name="T27" fmla="*/ 0 h 52"/>
                  <a:gd name="T28" fmla="*/ 0 w 408"/>
                  <a:gd name="T29" fmla="*/ 26 h 52"/>
                  <a:gd name="T30" fmla="*/ 0 w 408"/>
                  <a:gd name="T31" fmla="*/ 27 h 52"/>
                  <a:gd name="T32" fmla="*/ 26 w 408"/>
                  <a:gd name="T33" fmla="*/ 52 h 52"/>
                  <a:gd name="T34" fmla="*/ 383 w 408"/>
                  <a:gd name="T35" fmla="*/ 52 h 52"/>
                  <a:gd name="T36" fmla="*/ 408 w 408"/>
                  <a:gd name="T37" fmla="*/ 27 h 52"/>
                  <a:gd name="T38" fmla="*/ 408 w 408"/>
                  <a:gd name="T39" fmla="*/ 26 h 52"/>
                  <a:gd name="T40" fmla="*/ 383 w 408"/>
                  <a:gd name="T41"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8" h="52">
                    <a:moveTo>
                      <a:pt x="383" y="0"/>
                    </a:moveTo>
                    <a:cubicBezTo>
                      <a:pt x="363" y="0"/>
                      <a:pt x="363" y="0"/>
                      <a:pt x="363" y="0"/>
                    </a:cubicBezTo>
                    <a:cubicBezTo>
                      <a:pt x="363" y="17"/>
                      <a:pt x="363" y="17"/>
                      <a:pt x="363" y="17"/>
                    </a:cubicBezTo>
                    <a:cubicBezTo>
                      <a:pt x="283" y="17"/>
                      <a:pt x="283" y="17"/>
                      <a:pt x="283" y="17"/>
                    </a:cubicBezTo>
                    <a:cubicBezTo>
                      <a:pt x="283" y="0"/>
                      <a:pt x="283" y="0"/>
                      <a:pt x="283" y="0"/>
                    </a:cubicBezTo>
                    <a:cubicBezTo>
                      <a:pt x="238" y="0"/>
                      <a:pt x="238" y="0"/>
                      <a:pt x="238" y="0"/>
                    </a:cubicBezTo>
                    <a:cubicBezTo>
                      <a:pt x="238" y="14"/>
                      <a:pt x="238" y="14"/>
                      <a:pt x="238" y="14"/>
                    </a:cubicBezTo>
                    <a:cubicBezTo>
                      <a:pt x="158" y="14"/>
                      <a:pt x="158" y="14"/>
                      <a:pt x="158" y="14"/>
                    </a:cubicBezTo>
                    <a:cubicBezTo>
                      <a:pt x="158" y="0"/>
                      <a:pt x="158" y="0"/>
                      <a:pt x="158" y="0"/>
                    </a:cubicBezTo>
                    <a:cubicBezTo>
                      <a:pt x="115" y="0"/>
                      <a:pt x="115" y="0"/>
                      <a:pt x="115" y="0"/>
                    </a:cubicBezTo>
                    <a:cubicBezTo>
                      <a:pt x="115" y="15"/>
                      <a:pt x="115" y="15"/>
                      <a:pt x="115" y="15"/>
                    </a:cubicBezTo>
                    <a:cubicBezTo>
                      <a:pt x="35" y="15"/>
                      <a:pt x="35" y="15"/>
                      <a:pt x="35" y="15"/>
                    </a:cubicBezTo>
                    <a:cubicBezTo>
                      <a:pt x="35" y="0"/>
                      <a:pt x="35" y="0"/>
                      <a:pt x="35" y="0"/>
                    </a:cubicBezTo>
                    <a:cubicBezTo>
                      <a:pt x="26" y="0"/>
                      <a:pt x="26" y="0"/>
                      <a:pt x="26" y="0"/>
                    </a:cubicBezTo>
                    <a:cubicBezTo>
                      <a:pt x="12" y="0"/>
                      <a:pt x="0" y="12"/>
                      <a:pt x="0" y="26"/>
                    </a:cubicBezTo>
                    <a:cubicBezTo>
                      <a:pt x="0" y="27"/>
                      <a:pt x="0" y="27"/>
                      <a:pt x="0" y="27"/>
                    </a:cubicBezTo>
                    <a:cubicBezTo>
                      <a:pt x="0" y="41"/>
                      <a:pt x="12" y="52"/>
                      <a:pt x="26" y="52"/>
                    </a:cubicBezTo>
                    <a:cubicBezTo>
                      <a:pt x="383" y="52"/>
                      <a:pt x="383" y="52"/>
                      <a:pt x="383" y="52"/>
                    </a:cubicBezTo>
                    <a:cubicBezTo>
                      <a:pt x="397" y="52"/>
                      <a:pt x="408" y="41"/>
                      <a:pt x="408" y="27"/>
                    </a:cubicBezTo>
                    <a:cubicBezTo>
                      <a:pt x="408" y="26"/>
                      <a:pt x="408" y="26"/>
                      <a:pt x="408" y="26"/>
                    </a:cubicBezTo>
                    <a:cubicBezTo>
                      <a:pt x="408" y="12"/>
                      <a:pt x="397" y="0"/>
                      <a:pt x="383" y="0"/>
                    </a:cubicBezTo>
                    <a:close/>
                  </a:path>
                </a:pathLst>
              </a:custGeom>
              <a:solidFill>
                <a:srgbClr val="F95647"/>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10" name="Rectangle 132"/>
              <p:cNvSpPr>
                <a:spLocks noChangeArrowheads="1"/>
              </p:cNvSpPr>
              <p:nvPr/>
            </p:nvSpPr>
            <p:spPr bwMode="auto">
              <a:xfrm>
                <a:off x="1662036" y="5126995"/>
                <a:ext cx="136322" cy="5056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11" name="Rectangle 133"/>
              <p:cNvSpPr>
                <a:spLocks noChangeArrowheads="1"/>
              </p:cNvSpPr>
              <p:nvPr/>
            </p:nvSpPr>
            <p:spPr bwMode="auto">
              <a:xfrm>
                <a:off x="1449258" y="5274857"/>
                <a:ext cx="136322" cy="357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14" name="Rectangle 134"/>
              <p:cNvSpPr>
                <a:spLocks noChangeArrowheads="1"/>
              </p:cNvSpPr>
              <p:nvPr/>
            </p:nvSpPr>
            <p:spPr bwMode="auto">
              <a:xfrm>
                <a:off x="1239366" y="5401081"/>
                <a:ext cx="136322" cy="23153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72009" tIns="36005" rIns="72009" bIns="36005" numCol="1" anchor="t" anchorCtr="0" compatLnSpc="1"/>
              <a:lstStyle/>
              <a:p>
                <a:endParaRPr lang="zh-CN" altLang="en-US" sz="1065">
                  <a:solidFill>
                    <a:prstClr val="black"/>
                  </a:solidFill>
                </a:endParaRPr>
              </a:p>
            </p:txBody>
          </p:sp>
        </p:grpSp>
      </p:grpSp>
      <p:grpSp>
        <p:nvGrpSpPr>
          <p:cNvPr id="16" name="组合 15"/>
          <p:cNvGrpSpPr/>
          <p:nvPr/>
        </p:nvGrpSpPr>
        <p:grpSpPr>
          <a:xfrm>
            <a:off x="7122026" y="1927557"/>
            <a:ext cx="1383608" cy="1383107"/>
            <a:chOff x="8938609" y="2085735"/>
            <a:chExt cx="1756733" cy="1756733"/>
          </a:xfrm>
        </p:grpSpPr>
        <p:sp>
          <p:nvSpPr>
            <p:cNvPr id="17" name="圆角矩形 16"/>
            <p:cNvSpPr/>
            <p:nvPr/>
          </p:nvSpPr>
          <p:spPr>
            <a:xfrm>
              <a:off x="8938609" y="2085735"/>
              <a:ext cx="1756733" cy="1756733"/>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44500" dist="177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grpSp>
          <p:nvGrpSpPr>
            <p:cNvPr id="18" name="组合 17"/>
            <p:cNvGrpSpPr/>
            <p:nvPr/>
          </p:nvGrpSpPr>
          <p:grpSpPr>
            <a:xfrm>
              <a:off x="9566203" y="2281261"/>
              <a:ext cx="320183" cy="320183"/>
              <a:chOff x="6858828" y="3790714"/>
              <a:chExt cx="731377" cy="731377"/>
            </a:xfrm>
          </p:grpSpPr>
          <p:sp>
            <p:nvSpPr>
              <p:cNvPr id="19" name="Freeform 578"/>
              <p:cNvSpPr/>
              <p:nvPr/>
            </p:nvSpPr>
            <p:spPr bwMode="auto">
              <a:xfrm>
                <a:off x="7450277" y="4178041"/>
                <a:ext cx="97373" cy="194024"/>
              </a:xfrm>
              <a:custGeom>
                <a:avLst/>
                <a:gdLst>
                  <a:gd name="T0" fmla="*/ 0 w 57"/>
                  <a:gd name="T1" fmla="*/ 99 h 114"/>
                  <a:gd name="T2" fmla="*/ 22 w 57"/>
                  <a:gd name="T3" fmla="*/ 114 h 114"/>
                  <a:gd name="T4" fmla="*/ 57 w 57"/>
                  <a:gd name="T5" fmla="*/ 0 h 114"/>
                  <a:gd name="T6" fmla="*/ 31 w 57"/>
                  <a:gd name="T7" fmla="*/ 0 h 114"/>
                  <a:gd name="T8" fmla="*/ 0 w 57"/>
                  <a:gd name="T9" fmla="*/ 99 h 114"/>
                </a:gdLst>
                <a:ahLst/>
                <a:cxnLst>
                  <a:cxn ang="0">
                    <a:pos x="T0" y="T1"/>
                  </a:cxn>
                  <a:cxn ang="0">
                    <a:pos x="T2" y="T3"/>
                  </a:cxn>
                  <a:cxn ang="0">
                    <a:pos x="T4" y="T5"/>
                  </a:cxn>
                  <a:cxn ang="0">
                    <a:pos x="T6" y="T7"/>
                  </a:cxn>
                  <a:cxn ang="0">
                    <a:pos x="T8" y="T9"/>
                  </a:cxn>
                </a:cxnLst>
                <a:rect l="0" t="0" r="r" b="b"/>
                <a:pathLst>
                  <a:path w="57" h="114">
                    <a:moveTo>
                      <a:pt x="0" y="99"/>
                    </a:moveTo>
                    <a:cubicBezTo>
                      <a:pt x="22" y="114"/>
                      <a:pt x="22" y="114"/>
                      <a:pt x="22" y="114"/>
                    </a:cubicBezTo>
                    <a:cubicBezTo>
                      <a:pt x="44" y="82"/>
                      <a:pt x="57" y="42"/>
                      <a:pt x="57" y="0"/>
                    </a:cubicBezTo>
                    <a:cubicBezTo>
                      <a:pt x="31" y="0"/>
                      <a:pt x="31" y="0"/>
                      <a:pt x="31" y="0"/>
                    </a:cubicBezTo>
                    <a:cubicBezTo>
                      <a:pt x="31" y="37"/>
                      <a:pt x="20" y="71"/>
                      <a:pt x="0" y="99"/>
                    </a:cubicBezTo>
                    <a:close/>
                  </a:path>
                </a:pathLst>
              </a:custGeom>
              <a:solidFill>
                <a:schemeClr val="tx1">
                  <a:lumMod val="50000"/>
                  <a:lumOff val="50000"/>
                </a:schemeClr>
              </a:solidFill>
              <a:ln>
                <a:noFill/>
              </a:ln>
            </p:spPr>
            <p:txBody>
              <a:bodyPr vert="horz" wrap="square" lIns="72009" tIns="36005" rIns="72009" bIns="36005" numCol="1" anchor="t" anchorCtr="0" compatLnSpc="1"/>
              <a:lstStyle/>
              <a:p>
                <a:endParaRPr lang="zh-CN" altLang="en-US" sz="1065">
                  <a:solidFill>
                    <a:prstClr val="black"/>
                  </a:solidFill>
                </a:endParaRPr>
              </a:p>
            </p:txBody>
          </p:sp>
          <p:sp>
            <p:nvSpPr>
              <p:cNvPr id="20" name="Freeform 579"/>
              <p:cNvSpPr/>
              <p:nvPr/>
            </p:nvSpPr>
            <p:spPr bwMode="auto">
              <a:xfrm>
                <a:off x="7228844" y="3790714"/>
                <a:ext cx="361361" cy="362804"/>
              </a:xfrm>
              <a:custGeom>
                <a:avLst/>
                <a:gdLst>
                  <a:gd name="T0" fmla="*/ 187 w 212"/>
                  <a:gd name="T1" fmla="*/ 213 h 213"/>
                  <a:gd name="T2" fmla="*/ 212 w 212"/>
                  <a:gd name="T3" fmla="*/ 213 h 213"/>
                  <a:gd name="T4" fmla="*/ 0 w 212"/>
                  <a:gd name="T5" fmla="*/ 0 h 213"/>
                  <a:gd name="T6" fmla="*/ 0 w 212"/>
                  <a:gd name="T7" fmla="*/ 25 h 213"/>
                  <a:gd name="T8" fmla="*/ 0 w 212"/>
                  <a:gd name="T9" fmla="*/ 52 h 213"/>
                  <a:gd name="T10" fmla="*/ 0 w 212"/>
                  <a:gd name="T11" fmla="*/ 213 h 213"/>
                  <a:gd name="T12" fmla="*/ 160 w 212"/>
                  <a:gd name="T13" fmla="*/ 213 h 213"/>
                  <a:gd name="T14" fmla="*/ 187 w 212"/>
                  <a:gd name="T15" fmla="*/ 213 h 2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2" h="213">
                    <a:moveTo>
                      <a:pt x="187" y="213"/>
                    </a:moveTo>
                    <a:cubicBezTo>
                      <a:pt x="212" y="213"/>
                      <a:pt x="212" y="213"/>
                      <a:pt x="212" y="213"/>
                    </a:cubicBezTo>
                    <a:cubicBezTo>
                      <a:pt x="187" y="7"/>
                      <a:pt x="0" y="0"/>
                      <a:pt x="0" y="0"/>
                    </a:cubicBezTo>
                    <a:cubicBezTo>
                      <a:pt x="0" y="25"/>
                      <a:pt x="0" y="25"/>
                      <a:pt x="0" y="25"/>
                    </a:cubicBezTo>
                    <a:cubicBezTo>
                      <a:pt x="0" y="52"/>
                      <a:pt x="0" y="52"/>
                      <a:pt x="0" y="52"/>
                    </a:cubicBezTo>
                    <a:cubicBezTo>
                      <a:pt x="0" y="213"/>
                      <a:pt x="0" y="213"/>
                      <a:pt x="0" y="213"/>
                    </a:cubicBezTo>
                    <a:cubicBezTo>
                      <a:pt x="160" y="213"/>
                      <a:pt x="160" y="213"/>
                      <a:pt x="160" y="213"/>
                    </a:cubicBezTo>
                    <a:lnTo>
                      <a:pt x="187" y="213"/>
                    </a:lnTo>
                    <a:close/>
                  </a:path>
                </a:pathLst>
              </a:custGeom>
              <a:solidFill>
                <a:srgbClr val="1C9494"/>
              </a:solidFill>
              <a:ln>
                <a:noFill/>
              </a:ln>
            </p:spPr>
            <p:txBody>
              <a:bodyPr vert="horz" wrap="square" lIns="72009" tIns="36005" rIns="72009" bIns="36005" numCol="1" anchor="t" anchorCtr="0" compatLnSpc="1"/>
              <a:lstStyle/>
              <a:p>
                <a:endParaRPr lang="zh-CN" altLang="en-US" sz="1065">
                  <a:solidFill>
                    <a:prstClr val="black"/>
                  </a:solidFill>
                </a:endParaRPr>
              </a:p>
            </p:txBody>
          </p:sp>
          <p:sp>
            <p:nvSpPr>
              <p:cNvPr id="21" name="Freeform 580"/>
              <p:cNvSpPr/>
              <p:nvPr/>
            </p:nvSpPr>
            <p:spPr bwMode="auto">
              <a:xfrm>
                <a:off x="6858828" y="3833269"/>
                <a:ext cx="605154" cy="688822"/>
              </a:xfrm>
              <a:custGeom>
                <a:avLst/>
                <a:gdLst>
                  <a:gd name="T0" fmla="*/ 202 w 355"/>
                  <a:gd name="T1" fmla="*/ 202 h 404"/>
                  <a:gd name="T2" fmla="*/ 202 w 355"/>
                  <a:gd name="T3" fmla="*/ 26 h 404"/>
                  <a:gd name="T4" fmla="*/ 202 w 355"/>
                  <a:gd name="T5" fmla="*/ 0 h 404"/>
                  <a:gd name="T6" fmla="*/ 0 w 355"/>
                  <a:gd name="T7" fmla="*/ 202 h 404"/>
                  <a:gd name="T8" fmla="*/ 202 w 355"/>
                  <a:gd name="T9" fmla="*/ 404 h 404"/>
                  <a:gd name="T10" fmla="*/ 355 w 355"/>
                  <a:gd name="T11" fmla="*/ 335 h 404"/>
                  <a:gd name="T12" fmla="*/ 335 w 355"/>
                  <a:gd name="T13" fmla="*/ 317 h 404"/>
                  <a:gd name="T14" fmla="*/ 202 w 355"/>
                  <a:gd name="T15" fmla="*/ 202 h 4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404">
                    <a:moveTo>
                      <a:pt x="202" y="202"/>
                    </a:moveTo>
                    <a:cubicBezTo>
                      <a:pt x="202" y="26"/>
                      <a:pt x="202" y="26"/>
                      <a:pt x="202" y="26"/>
                    </a:cubicBezTo>
                    <a:cubicBezTo>
                      <a:pt x="202" y="0"/>
                      <a:pt x="202" y="0"/>
                      <a:pt x="202" y="0"/>
                    </a:cubicBezTo>
                    <a:cubicBezTo>
                      <a:pt x="91" y="0"/>
                      <a:pt x="0" y="90"/>
                      <a:pt x="0" y="202"/>
                    </a:cubicBezTo>
                    <a:cubicBezTo>
                      <a:pt x="0" y="314"/>
                      <a:pt x="91" y="404"/>
                      <a:pt x="202" y="404"/>
                    </a:cubicBezTo>
                    <a:cubicBezTo>
                      <a:pt x="263" y="404"/>
                      <a:pt x="318" y="377"/>
                      <a:pt x="355" y="335"/>
                    </a:cubicBezTo>
                    <a:cubicBezTo>
                      <a:pt x="335" y="317"/>
                      <a:pt x="335" y="317"/>
                      <a:pt x="335" y="317"/>
                    </a:cubicBezTo>
                    <a:lnTo>
                      <a:pt x="202" y="202"/>
                    </a:lnTo>
                    <a:close/>
                  </a:path>
                </a:pathLst>
              </a:custGeom>
              <a:solidFill>
                <a:schemeClr val="tx1">
                  <a:lumMod val="50000"/>
                  <a:lumOff val="50000"/>
                </a:schemeClr>
              </a:solidFill>
              <a:ln>
                <a:noFill/>
              </a:ln>
            </p:spPr>
            <p:txBody>
              <a:bodyPr vert="horz" wrap="square" lIns="72009" tIns="36005" rIns="72009" bIns="36005" numCol="1" anchor="t" anchorCtr="0" compatLnSpc="1"/>
              <a:lstStyle/>
              <a:p>
                <a:endParaRPr lang="zh-CN" altLang="en-US" sz="1065">
                  <a:solidFill>
                    <a:prstClr val="black"/>
                  </a:solidFill>
                </a:endParaRPr>
              </a:p>
            </p:txBody>
          </p:sp>
        </p:grpSp>
      </p:grpSp>
      <p:grpSp>
        <p:nvGrpSpPr>
          <p:cNvPr id="22" name="组合 21"/>
          <p:cNvGrpSpPr/>
          <p:nvPr/>
        </p:nvGrpSpPr>
        <p:grpSpPr>
          <a:xfrm>
            <a:off x="5144189" y="1927557"/>
            <a:ext cx="1383608" cy="1383107"/>
            <a:chOff x="6427398" y="2085735"/>
            <a:chExt cx="1756733" cy="1756733"/>
          </a:xfrm>
        </p:grpSpPr>
        <p:sp>
          <p:nvSpPr>
            <p:cNvPr id="23" name="圆角矩形 22"/>
            <p:cNvSpPr/>
            <p:nvPr/>
          </p:nvSpPr>
          <p:spPr>
            <a:xfrm>
              <a:off x="6427398" y="2085735"/>
              <a:ext cx="1756733" cy="1756733"/>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44500" dist="177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grpSp>
          <p:nvGrpSpPr>
            <p:cNvPr id="24" name="组合 23"/>
            <p:cNvGrpSpPr/>
            <p:nvPr/>
          </p:nvGrpSpPr>
          <p:grpSpPr>
            <a:xfrm>
              <a:off x="7080219" y="2236580"/>
              <a:ext cx="383708" cy="380875"/>
              <a:chOff x="8400062" y="4884922"/>
              <a:chExt cx="683773" cy="678724"/>
            </a:xfrm>
          </p:grpSpPr>
          <p:sp>
            <p:nvSpPr>
              <p:cNvPr id="25" name="Freeform 378"/>
              <p:cNvSpPr>
                <a:spLocks noEditPoints="1"/>
              </p:cNvSpPr>
              <p:nvPr/>
            </p:nvSpPr>
            <p:spPr bwMode="auto">
              <a:xfrm>
                <a:off x="8927317" y="5146025"/>
                <a:ext cx="156518" cy="156518"/>
              </a:xfrm>
              <a:custGeom>
                <a:avLst/>
                <a:gdLst>
                  <a:gd name="T0" fmla="*/ 46 w 92"/>
                  <a:gd name="T1" fmla="*/ 0 h 92"/>
                  <a:gd name="T2" fmla="*/ 0 w 92"/>
                  <a:gd name="T3" fmla="*/ 46 h 92"/>
                  <a:gd name="T4" fmla="*/ 46 w 92"/>
                  <a:gd name="T5" fmla="*/ 92 h 92"/>
                  <a:gd name="T6" fmla="*/ 92 w 92"/>
                  <a:gd name="T7" fmla="*/ 46 h 92"/>
                  <a:gd name="T8" fmla="*/ 46 w 92"/>
                  <a:gd name="T9" fmla="*/ 0 h 92"/>
                  <a:gd name="T10" fmla="*/ 46 w 92"/>
                  <a:gd name="T11" fmla="*/ 78 h 92"/>
                  <a:gd name="T12" fmla="*/ 14 w 92"/>
                  <a:gd name="T13" fmla="*/ 46 h 92"/>
                  <a:gd name="T14" fmla="*/ 46 w 92"/>
                  <a:gd name="T15" fmla="*/ 14 h 92"/>
                  <a:gd name="T16" fmla="*/ 78 w 92"/>
                  <a:gd name="T17" fmla="*/ 46 h 92"/>
                  <a:gd name="T18" fmla="*/ 46 w 92"/>
                  <a:gd name="T19"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0"/>
                    </a:moveTo>
                    <a:cubicBezTo>
                      <a:pt x="20" y="0"/>
                      <a:pt x="0" y="21"/>
                      <a:pt x="0" y="46"/>
                    </a:cubicBezTo>
                    <a:cubicBezTo>
                      <a:pt x="0" y="72"/>
                      <a:pt x="20" y="92"/>
                      <a:pt x="46" y="92"/>
                    </a:cubicBezTo>
                    <a:cubicBezTo>
                      <a:pt x="71" y="92"/>
                      <a:pt x="92" y="72"/>
                      <a:pt x="92" y="46"/>
                    </a:cubicBezTo>
                    <a:cubicBezTo>
                      <a:pt x="92" y="21"/>
                      <a:pt x="71" y="0"/>
                      <a:pt x="46" y="0"/>
                    </a:cubicBezTo>
                    <a:close/>
                    <a:moveTo>
                      <a:pt x="46" y="78"/>
                    </a:moveTo>
                    <a:cubicBezTo>
                      <a:pt x="28" y="78"/>
                      <a:pt x="14" y="64"/>
                      <a:pt x="14" y="46"/>
                    </a:cubicBezTo>
                    <a:cubicBezTo>
                      <a:pt x="14" y="28"/>
                      <a:pt x="28" y="14"/>
                      <a:pt x="46" y="14"/>
                    </a:cubicBezTo>
                    <a:cubicBezTo>
                      <a:pt x="64" y="14"/>
                      <a:pt x="78" y="28"/>
                      <a:pt x="78" y="46"/>
                    </a:cubicBezTo>
                    <a:cubicBezTo>
                      <a:pt x="78" y="64"/>
                      <a:pt x="64" y="78"/>
                      <a:pt x="46" y="78"/>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26" name="Freeform 379"/>
              <p:cNvSpPr/>
              <p:nvPr/>
            </p:nvSpPr>
            <p:spPr bwMode="auto">
              <a:xfrm>
                <a:off x="8852304" y="5217432"/>
                <a:ext cx="66358" cy="8655"/>
              </a:xfrm>
              <a:custGeom>
                <a:avLst/>
                <a:gdLst>
                  <a:gd name="T0" fmla="*/ 37 w 39"/>
                  <a:gd name="T1" fmla="*/ 0 h 5"/>
                  <a:gd name="T2" fmla="*/ 2 w 39"/>
                  <a:gd name="T3" fmla="*/ 0 h 5"/>
                  <a:gd name="T4" fmla="*/ 1 w 39"/>
                  <a:gd name="T5" fmla="*/ 1 h 5"/>
                  <a:gd name="T6" fmla="*/ 0 w 39"/>
                  <a:gd name="T7" fmla="*/ 3 h 5"/>
                  <a:gd name="T8" fmla="*/ 2 w 39"/>
                  <a:gd name="T9" fmla="*/ 5 h 5"/>
                  <a:gd name="T10" fmla="*/ 37 w 39"/>
                  <a:gd name="T11" fmla="*/ 5 h 5"/>
                  <a:gd name="T12" fmla="*/ 39 w 39"/>
                  <a:gd name="T13" fmla="*/ 3 h 5"/>
                  <a:gd name="T14" fmla="*/ 37 w 3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
                    <a:moveTo>
                      <a:pt x="37" y="0"/>
                    </a:moveTo>
                    <a:cubicBezTo>
                      <a:pt x="2" y="0"/>
                      <a:pt x="2" y="0"/>
                      <a:pt x="2" y="0"/>
                    </a:cubicBezTo>
                    <a:cubicBezTo>
                      <a:pt x="2" y="0"/>
                      <a:pt x="1" y="0"/>
                      <a:pt x="1" y="1"/>
                    </a:cubicBezTo>
                    <a:cubicBezTo>
                      <a:pt x="0" y="1"/>
                      <a:pt x="0" y="2"/>
                      <a:pt x="0" y="3"/>
                    </a:cubicBezTo>
                    <a:cubicBezTo>
                      <a:pt x="0" y="4"/>
                      <a:pt x="1" y="5"/>
                      <a:pt x="2" y="5"/>
                    </a:cubicBezTo>
                    <a:cubicBezTo>
                      <a:pt x="37" y="5"/>
                      <a:pt x="37" y="5"/>
                      <a:pt x="37" y="5"/>
                    </a:cubicBezTo>
                    <a:cubicBezTo>
                      <a:pt x="38" y="5"/>
                      <a:pt x="39" y="4"/>
                      <a:pt x="39" y="3"/>
                    </a:cubicBezTo>
                    <a:cubicBezTo>
                      <a:pt x="39" y="1"/>
                      <a:pt x="38" y="0"/>
                      <a:pt x="37" y="0"/>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27" name="Freeform 380"/>
              <p:cNvSpPr/>
              <p:nvPr/>
            </p:nvSpPr>
            <p:spPr bwMode="auto">
              <a:xfrm>
                <a:off x="8739784" y="5048652"/>
                <a:ext cx="7934" cy="67079"/>
              </a:xfrm>
              <a:custGeom>
                <a:avLst/>
                <a:gdLst>
                  <a:gd name="T0" fmla="*/ 0 w 5"/>
                  <a:gd name="T1" fmla="*/ 3 h 39"/>
                  <a:gd name="T2" fmla="*/ 0 w 5"/>
                  <a:gd name="T3" fmla="*/ 37 h 39"/>
                  <a:gd name="T4" fmla="*/ 0 w 5"/>
                  <a:gd name="T5" fmla="*/ 39 h 39"/>
                  <a:gd name="T6" fmla="*/ 2 w 5"/>
                  <a:gd name="T7" fmla="*/ 39 h 39"/>
                  <a:gd name="T8" fmla="*/ 5 w 5"/>
                  <a:gd name="T9" fmla="*/ 37 h 39"/>
                  <a:gd name="T10" fmla="*/ 5 w 5"/>
                  <a:gd name="T11" fmla="*/ 3 h 39"/>
                  <a:gd name="T12" fmla="*/ 2 w 5"/>
                  <a:gd name="T13" fmla="*/ 0 h 39"/>
                  <a:gd name="T14" fmla="*/ 0 w 5"/>
                  <a:gd name="T15" fmla="*/ 3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9">
                    <a:moveTo>
                      <a:pt x="0" y="3"/>
                    </a:moveTo>
                    <a:cubicBezTo>
                      <a:pt x="0" y="37"/>
                      <a:pt x="0" y="37"/>
                      <a:pt x="0" y="37"/>
                    </a:cubicBezTo>
                    <a:cubicBezTo>
                      <a:pt x="0" y="38"/>
                      <a:pt x="0" y="38"/>
                      <a:pt x="0" y="39"/>
                    </a:cubicBezTo>
                    <a:cubicBezTo>
                      <a:pt x="1" y="39"/>
                      <a:pt x="2" y="39"/>
                      <a:pt x="2" y="39"/>
                    </a:cubicBezTo>
                    <a:cubicBezTo>
                      <a:pt x="4" y="39"/>
                      <a:pt x="5" y="38"/>
                      <a:pt x="5" y="37"/>
                    </a:cubicBezTo>
                    <a:cubicBezTo>
                      <a:pt x="5" y="3"/>
                      <a:pt x="5" y="3"/>
                      <a:pt x="5" y="3"/>
                    </a:cubicBezTo>
                    <a:cubicBezTo>
                      <a:pt x="5" y="1"/>
                      <a:pt x="4" y="0"/>
                      <a:pt x="2" y="0"/>
                    </a:cubicBezTo>
                    <a:cubicBezTo>
                      <a:pt x="1" y="0"/>
                      <a:pt x="0" y="1"/>
                      <a:pt x="0" y="3"/>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28" name="Freeform 381"/>
              <p:cNvSpPr/>
              <p:nvPr/>
            </p:nvSpPr>
            <p:spPr bwMode="auto">
              <a:xfrm>
                <a:off x="8736178" y="5335000"/>
                <a:ext cx="8655" cy="68522"/>
              </a:xfrm>
              <a:custGeom>
                <a:avLst/>
                <a:gdLst>
                  <a:gd name="T0" fmla="*/ 5 w 5"/>
                  <a:gd name="T1" fmla="*/ 37 h 40"/>
                  <a:gd name="T2" fmla="*/ 5 w 5"/>
                  <a:gd name="T3" fmla="*/ 3 h 40"/>
                  <a:gd name="T4" fmla="*/ 3 w 5"/>
                  <a:gd name="T5" fmla="*/ 0 h 40"/>
                  <a:gd name="T6" fmla="*/ 0 w 5"/>
                  <a:gd name="T7" fmla="*/ 3 h 40"/>
                  <a:gd name="T8" fmla="*/ 0 w 5"/>
                  <a:gd name="T9" fmla="*/ 37 h 40"/>
                  <a:gd name="T10" fmla="*/ 1 w 5"/>
                  <a:gd name="T11" fmla="*/ 39 h 40"/>
                  <a:gd name="T12" fmla="*/ 3 w 5"/>
                  <a:gd name="T13" fmla="*/ 40 h 40"/>
                  <a:gd name="T14" fmla="*/ 5 w 5"/>
                  <a:gd name="T15" fmla="*/ 37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40">
                    <a:moveTo>
                      <a:pt x="5" y="37"/>
                    </a:moveTo>
                    <a:cubicBezTo>
                      <a:pt x="5" y="3"/>
                      <a:pt x="5" y="3"/>
                      <a:pt x="5" y="3"/>
                    </a:cubicBezTo>
                    <a:cubicBezTo>
                      <a:pt x="5" y="1"/>
                      <a:pt x="4" y="0"/>
                      <a:pt x="3" y="0"/>
                    </a:cubicBezTo>
                    <a:cubicBezTo>
                      <a:pt x="1" y="0"/>
                      <a:pt x="0" y="1"/>
                      <a:pt x="0" y="3"/>
                    </a:cubicBezTo>
                    <a:cubicBezTo>
                      <a:pt x="0" y="37"/>
                      <a:pt x="0" y="37"/>
                      <a:pt x="0" y="37"/>
                    </a:cubicBezTo>
                    <a:cubicBezTo>
                      <a:pt x="0" y="38"/>
                      <a:pt x="0" y="38"/>
                      <a:pt x="1" y="39"/>
                    </a:cubicBezTo>
                    <a:cubicBezTo>
                      <a:pt x="1" y="39"/>
                      <a:pt x="2" y="40"/>
                      <a:pt x="3" y="40"/>
                    </a:cubicBezTo>
                    <a:cubicBezTo>
                      <a:pt x="4" y="40"/>
                      <a:pt x="5" y="38"/>
                      <a:pt x="5" y="37"/>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29" name="Freeform 382"/>
              <p:cNvSpPr>
                <a:spLocks noEditPoints="1"/>
              </p:cNvSpPr>
              <p:nvPr/>
            </p:nvSpPr>
            <p:spPr bwMode="auto">
              <a:xfrm>
                <a:off x="8664771" y="4884922"/>
                <a:ext cx="156518" cy="157239"/>
              </a:xfrm>
              <a:custGeom>
                <a:avLst/>
                <a:gdLst>
                  <a:gd name="T0" fmla="*/ 46 w 92"/>
                  <a:gd name="T1" fmla="*/ 92 h 92"/>
                  <a:gd name="T2" fmla="*/ 92 w 92"/>
                  <a:gd name="T3" fmla="*/ 46 h 92"/>
                  <a:gd name="T4" fmla="*/ 46 w 92"/>
                  <a:gd name="T5" fmla="*/ 0 h 92"/>
                  <a:gd name="T6" fmla="*/ 0 w 92"/>
                  <a:gd name="T7" fmla="*/ 46 h 92"/>
                  <a:gd name="T8" fmla="*/ 46 w 92"/>
                  <a:gd name="T9" fmla="*/ 92 h 92"/>
                  <a:gd name="T10" fmla="*/ 46 w 92"/>
                  <a:gd name="T11" fmla="*/ 14 h 92"/>
                  <a:gd name="T12" fmla="*/ 79 w 92"/>
                  <a:gd name="T13" fmla="*/ 46 h 92"/>
                  <a:gd name="T14" fmla="*/ 46 w 92"/>
                  <a:gd name="T15" fmla="*/ 78 h 92"/>
                  <a:gd name="T16" fmla="*/ 14 w 92"/>
                  <a:gd name="T17" fmla="*/ 46 h 92"/>
                  <a:gd name="T18" fmla="*/ 46 w 92"/>
                  <a:gd name="T19" fmla="*/ 1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92"/>
                    </a:moveTo>
                    <a:cubicBezTo>
                      <a:pt x="72" y="92"/>
                      <a:pt x="92" y="71"/>
                      <a:pt x="92" y="46"/>
                    </a:cubicBezTo>
                    <a:cubicBezTo>
                      <a:pt x="92" y="21"/>
                      <a:pt x="72" y="0"/>
                      <a:pt x="46" y="0"/>
                    </a:cubicBezTo>
                    <a:cubicBezTo>
                      <a:pt x="21" y="0"/>
                      <a:pt x="0" y="21"/>
                      <a:pt x="0" y="46"/>
                    </a:cubicBezTo>
                    <a:cubicBezTo>
                      <a:pt x="0" y="71"/>
                      <a:pt x="21" y="92"/>
                      <a:pt x="46" y="92"/>
                    </a:cubicBezTo>
                    <a:close/>
                    <a:moveTo>
                      <a:pt x="46" y="14"/>
                    </a:moveTo>
                    <a:cubicBezTo>
                      <a:pt x="64" y="14"/>
                      <a:pt x="79" y="28"/>
                      <a:pt x="79" y="46"/>
                    </a:cubicBezTo>
                    <a:cubicBezTo>
                      <a:pt x="79" y="64"/>
                      <a:pt x="64" y="78"/>
                      <a:pt x="46" y="78"/>
                    </a:cubicBezTo>
                    <a:cubicBezTo>
                      <a:pt x="29" y="78"/>
                      <a:pt x="14" y="64"/>
                      <a:pt x="14" y="46"/>
                    </a:cubicBezTo>
                    <a:cubicBezTo>
                      <a:pt x="14" y="28"/>
                      <a:pt x="29" y="14"/>
                      <a:pt x="46" y="14"/>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30" name="Freeform 383"/>
              <p:cNvSpPr>
                <a:spLocks noEditPoints="1"/>
              </p:cNvSpPr>
              <p:nvPr/>
            </p:nvSpPr>
            <p:spPr bwMode="auto">
              <a:xfrm>
                <a:off x="8664771" y="5408571"/>
                <a:ext cx="156518" cy="155075"/>
              </a:xfrm>
              <a:custGeom>
                <a:avLst/>
                <a:gdLst>
                  <a:gd name="T0" fmla="*/ 46 w 92"/>
                  <a:gd name="T1" fmla="*/ 0 h 91"/>
                  <a:gd name="T2" fmla="*/ 0 w 92"/>
                  <a:gd name="T3" fmla="*/ 46 h 91"/>
                  <a:gd name="T4" fmla="*/ 46 w 92"/>
                  <a:gd name="T5" fmla="*/ 91 h 91"/>
                  <a:gd name="T6" fmla="*/ 92 w 92"/>
                  <a:gd name="T7" fmla="*/ 46 h 91"/>
                  <a:gd name="T8" fmla="*/ 46 w 92"/>
                  <a:gd name="T9" fmla="*/ 0 h 91"/>
                  <a:gd name="T10" fmla="*/ 46 w 92"/>
                  <a:gd name="T11" fmla="*/ 78 h 91"/>
                  <a:gd name="T12" fmla="*/ 14 w 92"/>
                  <a:gd name="T13" fmla="*/ 46 h 91"/>
                  <a:gd name="T14" fmla="*/ 46 w 92"/>
                  <a:gd name="T15" fmla="*/ 13 h 91"/>
                  <a:gd name="T16" fmla="*/ 79 w 92"/>
                  <a:gd name="T17" fmla="*/ 46 h 91"/>
                  <a:gd name="T18" fmla="*/ 46 w 92"/>
                  <a:gd name="T19" fmla="*/ 7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1">
                    <a:moveTo>
                      <a:pt x="46" y="0"/>
                    </a:moveTo>
                    <a:cubicBezTo>
                      <a:pt x="21" y="0"/>
                      <a:pt x="0" y="20"/>
                      <a:pt x="0" y="46"/>
                    </a:cubicBezTo>
                    <a:cubicBezTo>
                      <a:pt x="0" y="71"/>
                      <a:pt x="21" y="91"/>
                      <a:pt x="46" y="91"/>
                    </a:cubicBezTo>
                    <a:cubicBezTo>
                      <a:pt x="72" y="91"/>
                      <a:pt x="92" y="71"/>
                      <a:pt x="92" y="46"/>
                    </a:cubicBezTo>
                    <a:cubicBezTo>
                      <a:pt x="92" y="20"/>
                      <a:pt x="72" y="0"/>
                      <a:pt x="46" y="0"/>
                    </a:cubicBezTo>
                    <a:close/>
                    <a:moveTo>
                      <a:pt x="46" y="78"/>
                    </a:moveTo>
                    <a:cubicBezTo>
                      <a:pt x="29" y="78"/>
                      <a:pt x="14" y="63"/>
                      <a:pt x="14" y="46"/>
                    </a:cubicBezTo>
                    <a:cubicBezTo>
                      <a:pt x="14" y="28"/>
                      <a:pt x="29" y="13"/>
                      <a:pt x="46" y="13"/>
                    </a:cubicBezTo>
                    <a:cubicBezTo>
                      <a:pt x="64" y="13"/>
                      <a:pt x="79" y="28"/>
                      <a:pt x="79" y="46"/>
                    </a:cubicBezTo>
                    <a:cubicBezTo>
                      <a:pt x="79" y="63"/>
                      <a:pt x="64" y="78"/>
                      <a:pt x="46" y="78"/>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31" name="Freeform 384"/>
              <p:cNvSpPr>
                <a:spLocks noEditPoints="1"/>
              </p:cNvSpPr>
              <p:nvPr/>
            </p:nvSpPr>
            <p:spPr bwMode="auto">
              <a:xfrm>
                <a:off x="8633756" y="5120780"/>
                <a:ext cx="209893" cy="209171"/>
              </a:xfrm>
              <a:custGeom>
                <a:avLst/>
                <a:gdLst>
                  <a:gd name="T0" fmla="*/ 62 w 123"/>
                  <a:gd name="T1" fmla="*/ 0 h 123"/>
                  <a:gd name="T2" fmla="*/ 0 w 123"/>
                  <a:gd name="T3" fmla="*/ 61 h 123"/>
                  <a:gd name="T4" fmla="*/ 62 w 123"/>
                  <a:gd name="T5" fmla="*/ 123 h 123"/>
                  <a:gd name="T6" fmla="*/ 123 w 123"/>
                  <a:gd name="T7" fmla="*/ 61 h 123"/>
                  <a:gd name="T8" fmla="*/ 62 w 123"/>
                  <a:gd name="T9" fmla="*/ 0 h 123"/>
                  <a:gd name="T10" fmla="*/ 62 w 123"/>
                  <a:gd name="T11" fmla="*/ 105 h 123"/>
                  <a:gd name="T12" fmla="*/ 18 w 123"/>
                  <a:gd name="T13" fmla="*/ 61 h 123"/>
                  <a:gd name="T14" fmla="*/ 62 w 123"/>
                  <a:gd name="T15" fmla="*/ 18 h 123"/>
                  <a:gd name="T16" fmla="*/ 105 w 123"/>
                  <a:gd name="T17" fmla="*/ 61 h 123"/>
                  <a:gd name="T18" fmla="*/ 62 w 123"/>
                  <a:gd name="T19" fmla="*/ 10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123">
                    <a:moveTo>
                      <a:pt x="62" y="0"/>
                    </a:moveTo>
                    <a:cubicBezTo>
                      <a:pt x="28" y="0"/>
                      <a:pt x="0" y="27"/>
                      <a:pt x="0" y="61"/>
                    </a:cubicBezTo>
                    <a:cubicBezTo>
                      <a:pt x="0" y="95"/>
                      <a:pt x="28" y="123"/>
                      <a:pt x="62" y="123"/>
                    </a:cubicBezTo>
                    <a:cubicBezTo>
                      <a:pt x="96" y="123"/>
                      <a:pt x="123" y="95"/>
                      <a:pt x="123" y="61"/>
                    </a:cubicBezTo>
                    <a:cubicBezTo>
                      <a:pt x="123" y="27"/>
                      <a:pt x="96" y="0"/>
                      <a:pt x="62" y="0"/>
                    </a:cubicBezTo>
                    <a:close/>
                    <a:moveTo>
                      <a:pt x="62" y="105"/>
                    </a:moveTo>
                    <a:cubicBezTo>
                      <a:pt x="38" y="105"/>
                      <a:pt x="18" y="85"/>
                      <a:pt x="18" y="61"/>
                    </a:cubicBezTo>
                    <a:cubicBezTo>
                      <a:pt x="18" y="37"/>
                      <a:pt x="38" y="18"/>
                      <a:pt x="62" y="18"/>
                    </a:cubicBezTo>
                    <a:cubicBezTo>
                      <a:pt x="86" y="18"/>
                      <a:pt x="105" y="37"/>
                      <a:pt x="105" y="61"/>
                    </a:cubicBezTo>
                    <a:cubicBezTo>
                      <a:pt x="105" y="85"/>
                      <a:pt x="86" y="105"/>
                      <a:pt x="62" y="105"/>
                    </a:cubicBezTo>
                    <a:close/>
                  </a:path>
                </a:pathLst>
              </a:custGeom>
              <a:solidFill>
                <a:srgbClr val="FAC14D"/>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32" name="Freeform 385"/>
              <p:cNvSpPr/>
              <p:nvPr/>
            </p:nvSpPr>
            <p:spPr bwMode="auto">
              <a:xfrm>
                <a:off x="8562350" y="5221038"/>
                <a:ext cx="67800" cy="8655"/>
              </a:xfrm>
              <a:custGeom>
                <a:avLst/>
                <a:gdLst>
                  <a:gd name="T0" fmla="*/ 37 w 40"/>
                  <a:gd name="T1" fmla="*/ 0 h 5"/>
                  <a:gd name="T2" fmla="*/ 3 w 40"/>
                  <a:gd name="T3" fmla="*/ 0 h 5"/>
                  <a:gd name="T4" fmla="*/ 1 w 40"/>
                  <a:gd name="T5" fmla="*/ 0 h 5"/>
                  <a:gd name="T6" fmla="*/ 0 w 40"/>
                  <a:gd name="T7" fmla="*/ 2 h 5"/>
                  <a:gd name="T8" fmla="*/ 3 w 40"/>
                  <a:gd name="T9" fmla="*/ 5 h 5"/>
                  <a:gd name="T10" fmla="*/ 37 w 40"/>
                  <a:gd name="T11" fmla="*/ 5 h 5"/>
                  <a:gd name="T12" fmla="*/ 40 w 40"/>
                  <a:gd name="T13" fmla="*/ 2 h 5"/>
                  <a:gd name="T14" fmla="*/ 37 w 40"/>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
                    <a:moveTo>
                      <a:pt x="37" y="0"/>
                    </a:moveTo>
                    <a:cubicBezTo>
                      <a:pt x="3" y="0"/>
                      <a:pt x="3" y="0"/>
                      <a:pt x="3" y="0"/>
                    </a:cubicBezTo>
                    <a:cubicBezTo>
                      <a:pt x="2" y="0"/>
                      <a:pt x="1" y="0"/>
                      <a:pt x="1" y="0"/>
                    </a:cubicBezTo>
                    <a:cubicBezTo>
                      <a:pt x="0" y="1"/>
                      <a:pt x="0" y="1"/>
                      <a:pt x="0" y="2"/>
                    </a:cubicBezTo>
                    <a:cubicBezTo>
                      <a:pt x="0" y="4"/>
                      <a:pt x="1" y="5"/>
                      <a:pt x="3" y="5"/>
                    </a:cubicBezTo>
                    <a:cubicBezTo>
                      <a:pt x="37" y="5"/>
                      <a:pt x="37" y="5"/>
                      <a:pt x="37" y="5"/>
                    </a:cubicBezTo>
                    <a:cubicBezTo>
                      <a:pt x="38" y="5"/>
                      <a:pt x="40" y="4"/>
                      <a:pt x="40" y="2"/>
                    </a:cubicBezTo>
                    <a:cubicBezTo>
                      <a:pt x="40" y="1"/>
                      <a:pt x="38" y="0"/>
                      <a:pt x="37" y="0"/>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33" name="Freeform 386"/>
              <p:cNvSpPr>
                <a:spLocks noEditPoints="1"/>
              </p:cNvSpPr>
              <p:nvPr/>
            </p:nvSpPr>
            <p:spPr bwMode="auto">
              <a:xfrm>
                <a:off x="8400062" y="5146025"/>
                <a:ext cx="157239" cy="156518"/>
              </a:xfrm>
              <a:custGeom>
                <a:avLst/>
                <a:gdLst>
                  <a:gd name="T0" fmla="*/ 46 w 92"/>
                  <a:gd name="T1" fmla="*/ 0 h 92"/>
                  <a:gd name="T2" fmla="*/ 0 w 92"/>
                  <a:gd name="T3" fmla="*/ 46 h 92"/>
                  <a:gd name="T4" fmla="*/ 46 w 92"/>
                  <a:gd name="T5" fmla="*/ 92 h 92"/>
                  <a:gd name="T6" fmla="*/ 92 w 92"/>
                  <a:gd name="T7" fmla="*/ 46 h 92"/>
                  <a:gd name="T8" fmla="*/ 46 w 92"/>
                  <a:gd name="T9" fmla="*/ 0 h 92"/>
                  <a:gd name="T10" fmla="*/ 46 w 92"/>
                  <a:gd name="T11" fmla="*/ 78 h 92"/>
                  <a:gd name="T12" fmla="*/ 14 w 92"/>
                  <a:gd name="T13" fmla="*/ 46 h 92"/>
                  <a:gd name="T14" fmla="*/ 46 w 92"/>
                  <a:gd name="T15" fmla="*/ 14 h 92"/>
                  <a:gd name="T16" fmla="*/ 78 w 92"/>
                  <a:gd name="T17" fmla="*/ 46 h 92"/>
                  <a:gd name="T18" fmla="*/ 46 w 92"/>
                  <a:gd name="T19"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92">
                    <a:moveTo>
                      <a:pt x="46" y="0"/>
                    </a:moveTo>
                    <a:cubicBezTo>
                      <a:pt x="21" y="0"/>
                      <a:pt x="0" y="21"/>
                      <a:pt x="0" y="46"/>
                    </a:cubicBezTo>
                    <a:cubicBezTo>
                      <a:pt x="0" y="72"/>
                      <a:pt x="21" y="92"/>
                      <a:pt x="46" y="92"/>
                    </a:cubicBezTo>
                    <a:cubicBezTo>
                      <a:pt x="71" y="92"/>
                      <a:pt x="92" y="72"/>
                      <a:pt x="92" y="46"/>
                    </a:cubicBezTo>
                    <a:cubicBezTo>
                      <a:pt x="92" y="21"/>
                      <a:pt x="71" y="0"/>
                      <a:pt x="46" y="0"/>
                    </a:cubicBezTo>
                    <a:close/>
                    <a:moveTo>
                      <a:pt x="46" y="78"/>
                    </a:moveTo>
                    <a:cubicBezTo>
                      <a:pt x="28" y="78"/>
                      <a:pt x="14" y="64"/>
                      <a:pt x="14" y="46"/>
                    </a:cubicBezTo>
                    <a:cubicBezTo>
                      <a:pt x="14" y="28"/>
                      <a:pt x="28" y="14"/>
                      <a:pt x="46" y="14"/>
                    </a:cubicBezTo>
                    <a:cubicBezTo>
                      <a:pt x="64" y="14"/>
                      <a:pt x="78" y="28"/>
                      <a:pt x="78" y="46"/>
                    </a:cubicBezTo>
                    <a:cubicBezTo>
                      <a:pt x="78" y="64"/>
                      <a:pt x="64" y="78"/>
                      <a:pt x="46" y="78"/>
                    </a:cubicBezTo>
                    <a:close/>
                  </a:path>
                </a:pathLst>
              </a:cu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grpSp>
      </p:grpSp>
      <p:grpSp>
        <p:nvGrpSpPr>
          <p:cNvPr id="34" name="组合 33"/>
          <p:cNvGrpSpPr/>
          <p:nvPr/>
        </p:nvGrpSpPr>
        <p:grpSpPr>
          <a:xfrm>
            <a:off x="3166353" y="1927557"/>
            <a:ext cx="1383608" cy="1383107"/>
            <a:chOff x="3916187" y="2085735"/>
            <a:chExt cx="1756733" cy="1756733"/>
          </a:xfrm>
        </p:grpSpPr>
        <p:sp>
          <p:nvSpPr>
            <p:cNvPr id="35" name="圆角矩形 34"/>
            <p:cNvSpPr/>
            <p:nvPr/>
          </p:nvSpPr>
          <p:spPr>
            <a:xfrm>
              <a:off x="3916187" y="2085735"/>
              <a:ext cx="1756733" cy="1756733"/>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44500" dist="177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grpSp>
          <p:nvGrpSpPr>
            <p:cNvPr id="36" name="组合 35"/>
            <p:cNvGrpSpPr/>
            <p:nvPr/>
          </p:nvGrpSpPr>
          <p:grpSpPr>
            <a:xfrm>
              <a:off x="4570068" y="2301792"/>
              <a:ext cx="374508" cy="360089"/>
              <a:chOff x="3620725" y="5138333"/>
              <a:chExt cx="702937" cy="675873"/>
            </a:xfrm>
            <a:solidFill>
              <a:schemeClr val="bg1">
                <a:lumMod val="50000"/>
              </a:schemeClr>
            </a:solidFill>
          </p:grpSpPr>
          <p:sp>
            <p:nvSpPr>
              <p:cNvPr id="37" name="Freeform 18"/>
              <p:cNvSpPr/>
              <p:nvPr/>
            </p:nvSpPr>
            <p:spPr bwMode="auto">
              <a:xfrm>
                <a:off x="3620725" y="5360332"/>
                <a:ext cx="702937" cy="280151"/>
              </a:xfrm>
              <a:custGeom>
                <a:avLst/>
                <a:gdLst>
                  <a:gd name="T0" fmla="*/ 699 w 813"/>
                  <a:gd name="T1" fmla="*/ 96 h 324"/>
                  <a:gd name="T2" fmla="*/ 661 w 813"/>
                  <a:gd name="T3" fmla="*/ 96 h 324"/>
                  <a:gd name="T4" fmla="*/ 661 w 813"/>
                  <a:gd name="T5" fmla="*/ 178 h 324"/>
                  <a:gd name="T6" fmla="*/ 632 w 813"/>
                  <a:gd name="T7" fmla="*/ 207 h 324"/>
                  <a:gd name="T8" fmla="*/ 317 w 813"/>
                  <a:gd name="T9" fmla="*/ 207 h 324"/>
                  <a:gd name="T10" fmla="*/ 317 w 813"/>
                  <a:gd name="T11" fmla="*/ 296 h 324"/>
                  <a:gd name="T12" fmla="*/ 289 w 813"/>
                  <a:gd name="T13" fmla="*/ 324 h 324"/>
                  <a:gd name="T14" fmla="*/ 120 w 813"/>
                  <a:gd name="T15" fmla="*/ 324 h 324"/>
                  <a:gd name="T16" fmla="*/ 92 w 813"/>
                  <a:gd name="T17" fmla="*/ 296 h 324"/>
                  <a:gd name="T18" fmla="*/ 92 w 813"/>
                  <a:gd name="T19" fmla="*/ 204 h 324"/>
                  <a:gd name="T20" fmla="*/ 0 w 813"/>
                  <a:gd name="T21" fmla="*/ 204 h 324"/>
                  <a:gd name="T22" fmla="*/ 0 w 813"/>
                  <a:gd name="T23" fmla="*/ 147 h 324"/>
                  <a:gd name="T24" fmla="*/ 120 w 813"/>
                  <a:gd name="T25" fmla="*/ 147 h 324"/>
                  <a:gd name="T26" fmla="*/ 149 w 813"/>
                  <a:gd name="T27" fmla="*/ 175 h 324"/>
                  <a:gd name="T28" fmla="*/ 149 w 813"/>
                  <a:gd name="T29" fmla="*/ 267 h 324"/>
                  <a:gd name="T30" fmla="*/ 260 w 813"/>
                  <a:gd name="T31" fmla="*/ 267 h 324"/>
                  <a:gd name="T32" fmla="*/ 260 w 813"/>
                  <a:gd name="T33" fmla="*/ 178 h 324"/>
                  <a:gd name="T34" fmla="*/ 289 w 813"/>
                  <a:gd name="T35" fmla="*/ 150 h 324"/>
                  <a:gd name="T36" fmla="*/ 603 w 813"/>
                  <a:gd name="T37" fmla="*/ 150 h 324"/>
                  <a:gd name="T38" fmla="*/ 603 w 813"/>
                  <a:gd name="T39" fmla="*/ 67 h 324"/>
                  <a:gd name="T40" fmla="*/ 632 w 813"/>
                  <a:gd name="T41" fmla="*/ 39 h 324"/>
                  <a:gd name="T42" fmla="*/ 699 w 813"/>
                  <a:gd name="T43" fmla="*/ 39 h 324"/>
                  <a:gd name="T44" fmla="*/ 699 w 813"/>
                  <a:gd name="T45" fmla="*/ 0 h 324"/>
                  <a:gd name="T46" fmla="*/ 813 w 813"/>
                  <a:gd name="T47" fmla="*/ 67 h 324"/>
                  <a:gd name="T48" fmla="*/ 699 w 813"/>
                  <a:gd name="T49" fmla="*/ 134 h 324"/>
                  <a:gd name="T50" fmla="*/ 699 w 813"/>
                  <a:gd name="T51" fmla="*/ 9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13" h="324">
                    <a:moveTo>
                      <a:pt x="699" y="96"/>
                    </a:moveTo>
                    <a:cubicBezTo>
                      <a:pt x="661" y="96"/>
                      <a:pt x="661" y="96"/>
                      <a:pt x="661" y="96"/>
                    </a:cubicBezTo>
                    <a:cubicBezTo>
                      <a:pt x="661" y="123"/>
                      <a:pt x="661" y="151"/>
                      <a:pt x="661" y="178"/>
                    </a:cubicBezTo>
                    <a:cubicBezTo>
                      <a:pt x="661" y="194"/>
                      <a:pt x="648" y="207"/>
                      <a:pt x="632" y="207"/>
                    </a:cubicBezTo>
                    <a:cubicBezTo>
                      <a:pt x="317" y="207"/>
                      <a:pt x="317" y="207"/>
                      <a:pt x="317" y="207"/>
                    </a:cubicBezTo>
                    <a:cubicBezTo>
                      <a:pt x="317" y="296"/>
                      <a:pt x="317" y="296"/>
                      <a:pt x="317" y="296"/>
                    </a:cubicBezTo>
                    <a:cubicBezTo>
                      <a:pt x="317" y="312"/>
                      <a:pt x="305" y="324"/>
                      <a:pt x="289" y="324"/>
                    </a:cubicBezTo>
                    <a:cubicBezTo>
                      <a:pt x="120" y="324"/>
                      <a:pt x="120" y="324"/>
                      <a:pt x="120" y="324"/>
                    </a:cubicBezTo>
                    <a:cubicBezTo>
                      <a:pt x="105" y="324"/>
                      <a:pt x="92" y="312"/>
                      <a:pt x="92" y="296"/>
                    </a:cubicBezTo>
                    <a:cubicBezTo>
                      <a:pt x="92" y="204"/>
                      <a:pt x="92" y="204"/>
                      <a:pt x="92" y="204"/>
                    </a:cubicBezTo>
                    <a:cubicBezTo>
                      <a:pt x="0" y="204"/>
                      <a:pt x="0" y="204"/>
                      <a:pt x="0" y="204"/>
                    </a:cubicBezTo>
                    <a:cubicBezTo>
                      <a:pt x="0" y="147"/>
                      <a:pt x="0" y="147"/>
                      <a:pt x="0" y="147"/>
                    </a:cubicBezTo>
                    <a:cubicBezTo>
                      <a:pt x="28" y="147"/>
                      <a:pt x="92" y="147"/>
                      <a:pt x="120" y="147"/>
                    </a:cubicBezTo>
                    <a:cubicBezTo>
                      <a:pt x="136" y="147"/>
                      <a:pt x="149" y="159"/>
                      <a:pt x="149" y="175"/>
                    </a:cubicBezTo>
                    <a:cubicBezTo>
                      <a:pt x="149" y="267"/>
                      <a:pt x="149" y="267"/>
                      <a:pt x="149" y="267"/>
                    </a:cubicBezTo>
                    <a:cubicBezTo>
                      <a:pt x="260" y="267"/>
                      <a:pt x="260" y="267"/>
                      <a:pt x="260" y="267"/>
                    </a:cubicBezTo>
                    <a:cubicBezTo>
                      <a:pt x="260" y="178"/>
                      <a:pt x="260" y="178"/>
                      <a:pt x="260" y="178"/>
                    </a:cubicBezTo>
                    <a:cubicBezTo>
                      <a:pt x="260" y="162"/>
                      <a:pt x="273" y="150"/>
                      <a:pt x="289" y="150"/>
                    </a:cubicBezTo>
                    <a:cubicBezTo>
                      <a:pt x="603" y="150"/>
                      <a:pt x="603" y="150"/>
                      <a:pt x="603" y="150"/>
                    </a:cubicBezTo>
                    <a:cubicBezTo>
                      <a:pt x="603" y="67"/>
                      <a:pt x="603" y="67"/>
                      <a:pt x="603" y="67"/>
                    </a:cubicBezTo>
                    <a:cubicBezTo>
                      <a:pt x="603" y="51"/>
                      <a:pt x="616" y="39"/>
                      <a:pt x="632" y="39"/>
                    </a:cubicBezTo>
                    <a:cubicBezTo>
                      <a:pt x="699" y="39"/>
                      <a:pt x="699" y="39"/>
                      <a:pt x="699" y="39"/>
                    </a:cubicBezTo>
                    <a:cubicBezTo>
                      <a:pt x="699" y="0"/>
                      <a:pt x="699" y="0"/>
                      <a:pt x="699" y="0"/>
                    </a:cubicBezTo>
                    <a:cubicBezTo>
                      <a:pt x="813" y="67"/>
                      <a:pt x="813" y="67"/>
                      <a:pt x="813" y="67"/>
                    </a:cubicBezTo>
                    <a:cubicBezTo>
                      <a:pt x="699" y="134"/>
                      <a:pt x="699" y="134"/>
                      <a:pt x="699" y="134"/>
                    </a:cubicBezTo>
                    <a:cubicBezTo>
                      <a:pt x="699" y="96"/>
                      <a:pt x="699" y="96"/>
                      <a:pt x="699" y="96"/>
                    </a:cubicBezTo>
                    <a:close/>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38" name="Freeform 19"/>
              <p:cNvSpPr>
                <a:spLocks noEditPoints="1"/>
              </p:cNvSpPr>
              <p:nvPr/>
            </p:nvSpPr>
            <p:spPr bwMode="auto">
              <a:xfrm>
                <a:off x="3620725" y="5138333"/>
                <a:ext cx="653563" cy="675873"/>
              </a:xfrm>
              <a:custGeom>
                <a:avLst/>
                <a:gdLst>
                  <a:gd name="T0" fmla="*/ 502 w 756"/>
                  <a:gd name="T1" fmla="*/ 57 h 782"/>
                  <a:gd name="T2" fmla="*/ 569 w 756"/>
                  <a:gd name="T3" fmla="*/ 331 h 782"/>
                  <a:gd name="T4" fmla="*/ 464 w 756"/>
                  <a:gd name="T5" fmla="*/ 369 h 782"/>
                  <a:gd name="T6" fmla="*/ 381 w 756"/>
                  <a:gd name="T7" fmla="*/ 57 h 782"/>
                  <a:gd name="T8" fmla="*/ 343 w 756"/>
                  <a:gd name="T9" fmla="*/ 146 h 782"/>
                  <a:gd name="T10" fmla="*/ 165 w 756"/>
                  <a:gd name="T11" fmla="*/ 57 h 782"/>
                  <a:gd name="T12" fmla="*/ 127 w 756"/>
                  <a:gd name="T13" fmla="*/ 146 h 782"/>
                  <a:gd name="T14" fmla="*/ 57 w 756"/>
                  <a:gd name="T15" fmla="*/ 57 h 782"/>
                  <a:gd name="T16" fmla="*/ 235 w 756"/>
                  <a:gd name="T17" fmla="*/ 222 h 782"/>
                  <a:gd name="T18" fmla="*/ 273 w 756"/>
                  <a:gd name="T19" fmla="*/ 102 h 782"/>
                  <a:gd name="T20" fmla="*/ 381 w 756"/>
                  <a:gd name="T21" fmla="*/ 222 h 782"/>
                  <a:gd name="T22" fmla="*/ 225 w 756"/>
                  <a:gd name="T23" fmla="*/ 369 h 782"/>
                  <a:gd name="T24" fmla="*/ 187 w 756"/>
                  <a:gd name="T25" fmla="*/ 486 h 782"/>
                  <a:gd name="T26" fmla="*/ 343 w 756"/>
                  <a:gd name="T27" fmla="*/ 331 h 782"/>
                  <a:gd name="T28" fmla="*/ 57 w 756"/>
                  <a:gd name="T29" fmla="*/ 260 h 782"/>
                  <a:gd name="T30" fmla="*/ 0 w 756"/>
                  <a:gd name="T31" fmla="*/ 365 h 782"/>
                  <a:gd name="T32" fmla="*/ 28 w 756"/>
                  <a:gd name="T33" fmla="*/ 0 h 782"/>
                  <a:gd name="T34" fmla="*/ 756 w 756"/>
                  <a:gd name="T35" fmla="*/ 29 h 782"/>
                  <a:gd name="T36" fmla="*/ 699 w 756"/>
                  <a:gd name="T37" fmla="*/ 213 h 782"/>
                  <a:gd name="T38" fmla="*/ 616 w 756"/>
                  <a:gd name="T39" fmla="*/ 146 h 782"/>
                  <a:gd name="T40" fmla="*/ 578 w 756"/>
                  <a:gd name="T41" fmla="*/ 261 h 782"/>
                  <a:gd name="T42" fmla="*/ 699 w 756"/>
                  <a:gd name="T43" fmla="*/ 108 h 782"/>
                  <a:gd name="T44" fmla="*/ 168 w 756"/>
                  <a:gd name="T45" fmla="*/ 655 h 782"/>
                  <a:gd name="T46" fmla="*/ 149 w 756"/>
                  <a:gd name="T47" fmla="*/ 616 h 782"/>
                  <a:gd name="T48" fmla="*/ 352 w 756"/>
                  <a:gd name="T49" fmla="*/ 502 h 782"/>
                  <a:gd name="T50" fmla="*/ 391 w 756"/>
                  <a:gd name="T51" fmla="*/ 655 h 782"/>
                  <a:gd name="T52" fmla="*/ 273 w 756"/>
                  <a:gd name="T53" fmla="*/ 725 h 782"/>
                  <a:gd name="T54" fmla="*/ 464 w 756"/>
                  <a:gd name="T55" fmla="*/ 616 h 782"/>
                  <a:gd name="T56" fmla="*/ 578 w 756"/>
                  <a:gd name="T57" fmla="*/ 540 h 782"/>
                  <a:gd name="T58" fmla="*/ 464 w 756"/>
                  <a:gd name="T59" fmla="*/ 502 h 782"/>
                  <a:gd name="T60" fmla="*/ 616 w 756"/>
                  <a:gd name="T61" fmla="*/ 655 h 782"/>
                  <a:gd name="T62" fmla="*/ 502 w 756"/>
                  <a:gd name="T63" fmla="*/ 725 h 782"/>
                  <a:gd name="T64" fmla="*/ 699 w 756"/>
                  <a:gd name="T65" fmla="*/ 435 h 782"/>
                  <a:gd name="T66" fmla="*/ 756 w 756"/>
                  <a:gd name="T67" fmla="*/ 753 h 782"/>
                  <a:gd name="T68" fmla="*/ 28 w 756"/>
                  <a:gd name="T69" fmla="*/ 782 h 782"/>
                  <a:gd name="T70" fmla="*/ 0 w 756"/>
                  <a:gd name="T71" fmla="*/ 499 h 782"/>
                  <a:gd name="T72" fmla="*/ 57 w 756"/>
                  <a:gd name="T73" fmla="*/ 725 h 782"/>
                  <a:gd name="T74" fmla="*/ 235 w 756"/>
                  <a:gd name="T75" fmla="*/ 655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6" h="782">
                    <a:moveTo>
                      <a:pt x="699" y="57"/>
                    </a:moveTo>
                    <a:cubicBezTo>
                      <a:pt x="502" y="57"/>
                      <a:pt x="502" y="57"/>
                      <a:pt x="502" y="57"/>
                    </a:cubicBezTo>
                    <a:cubicBezTo>
                      <a:pt x="502" y="331"/>
                      <a:pt x="502" y="331"/>
                      <a:pt x="502" y="331"/>
                    </a:cubicBezTo>
                    <a:cubicBezTo>
                      <a:pt x="569" y="331"/>
                      <a:pt x="569" y="331"/>
                      <a:pt x="569" y="331"/>
                    </a:cubicBezTo>
                    <a:cubicBezTo>
                      <a:pt x="569" y="369"/>
                      <a:pt x="569" y="369"/>
                      <a:pt x="569" y="369"/>
                    </a:cubicBezTo>
                    <a:cubicBezTo>
                      <a:pt x="464" y="369"/>
                      <a:pt x="464" y="369"/>
                      <a:pt x="464" y="369"/>
                    </a:cubicBezTo>
                    <a:cubicBezTo>
                      <a:pt x="464" y="57"/>
                      <a:pt x="464" y="57"/>
                      <a:pt x="464" y="57"/>
                    </a:cubicBezTo>
                    <a:cubicBezTo>
                      <a:pt x="381" y="57"/>
                      <a:pt x="381" y="57"/>
                      <a:pt x="381" y="57"/>
                    </a:cubicBezTo>
                    <a:cubicBezTo>
                      <a:pt x="381" y="146"/>
                      <a:pt x="381" y="146"/>
                      <a:pt x="381" y="146"/>
                    </a:cubicBezTo>
                    <a:cubicBezTo>
                      <a:pt x="343" y="146"/>
                      <a:pt x="343" y="146"/>
                      <a:pt x="343" y="146"/>
                    </a:cubicBezTo>
                    <a:cubicBezTo>
                      <a:pt x="343" y="57"/>
                      <a:pt x="343" y="57"/>
                      <a:pt x="343" y="57"/>
                    </a:cubicBezTo>
                    <a:cubicBezTo>
                      <a:pt x="165" y="57"/>
                      <a:pt x="165" y="57"/>
                      <a:pt x="165" y="57"/>
                    </a:cubicBezTo>
                    <a:cubicBezTo>
                      <a:pt x="165" y="146"/>
                      <a:pt x="165" y="146"/>
                      <a:pt x="165" y="146"/>
                    </a:cubicBezTo>
                    <a:cubicBezTo>
                      <a:pt x="127" y="146"/>
                      <a:pt x="127" y="146"/>
                      <a:pt x="127" y="146"/>
                    </a:cubicBezTo>
                    <a:cubicBezTo>
                      <a:pt x="127" y="57"/>
                      <a:pt x="127" y="57"/>
                      <a:pt x="127" y="57"/>
                    </a:cubicBezTo>
                    <a:cubicBezTo>
                      <a:pt x="57" y="57"/>
                      <a:pt x="57" y="57"/>
                      <a:pt x="57" y="57"/>
                    </a:cubicBezTo>
                    <a:cubicBezTo>
                      <a:pt x="57" y="222"/>
                      <a:pt x="57" y="222"/>
                      <a:pt x="57" y="222"/>
                    </a:cubicBezTo>
                    <a:cubicBezTo>
                      <a:pt x="235" y="222"/>
                      <a:pt x="235" y="222"/>
                      <a:pt x="235" y="222"/>
                    </a:cubicBezTo>
                    <a:cubicBezTo>
                      <a:pt x="235" y="102"/>
                      <a:pt x="235" y="102"/>
                      <a:pt x="235" y="102"/>
                    </a:cubicBezTo>
                    <a:cubicBezTo>
                      <a:pt x="273" y="102"/>
                      <a:pt x="273" y="102"/>
                      <a:pt x="273" y="102"/>
                    </a:cubicBezTo>
                    <a:cubicBezTo>
                      <a:pt x="273" y="222"/>
                      <a:pt x="273" y="222"/>
                      <a:pt x="273" y="222"/>
                    </a:cubicBezTo>
                    <a:cubicBezTo>
                      <a:pt x="381" y="222"/>
                      <a:pt x="381" y="222"/>
                      <a:pt x="381" y="222"/>
                    </a:cubicBezTo>
                    <a:cubicBezTo>
                      <a:pt x="381" y="369"/>
                      <a:pt x="381" y="369"/>
                      <a:pt x="381" y="369"/>
                    </a:cubicBezTo>
                    <a:cubicBezTo>
                      <a:pt x="225" y="369"/>
                      <a:pt x="225" y="369"/>
                      <a:pt x="225" y="369"/>
                    </a:cubicBezTo>
                    <a:cubicBezTo>
                      <a:pt x="225" y="486"/>
                      <a:pt x="225" y="486"/>
                      <a:pt x="225" y="486"/>
                    </a:cubicBezTo>
                    <a:cubicBezTo>
                      <a:pt x="187" y="486"/>
                      <a:pt x="187" y="486"/>
                      <a:pt x="187" y="486"/>
                    </a:cubicBezTo>
                    <a:cubicBezTo>
                      <a:pt x="187" y="331"/>
                      <a:pt x="187" y="331"/>
                      <a:pt x="187" y="331"/>
                    </a:cubicBezTo>
                    <a:cubicBezTo>
                      <a:pt x="343" y="331"/>
                      <a:pt x="343" y="331"/>
                      <a:pt x="343" y="331"/>
                    </a:cubicBezTo>
                    <a:cubicBezTo>
                      <a:pt x="343" y="260"/>
                      <a:pt x="343" y="260"/>
                      <a:pt x="343" y="260"/>
                    </a:cubicBezTo>
                    <a:cubicBezTo>
                      <a:pt x="57" y="260"/>
                      <a:pt x="57" y="260"/>
                      <a:pt x="57" y="260"/>
                    </a:cubicBezTo>
                    <a:cubicBezTo>
                      <a:pt x="57" y="365"/>
                      <a:pt x="57" y="365"/>
                      <a:pt x="57" y="365"/>
                    </a:cubicBezTo>
                    <a:cubicBezTo>
                      <a:pt x="0" y="365"/>
                      <a:pt x="0" y="365"/>
                      <a:pt x="0" y="365"/>
                    </a:cubicBezTo>
                    <a:cubicBezTo>
                      <a:pt x="0" y="29"/>
                      <a:pt x="0" y="29"/>
                      <a:pt x="0" y="29"/>
                    </a:cubicBezTo>
                    <a:cubicBezTo>
                      <a:pt x="0" y="13"/>
                      <a:pt x="12" y="0"/>
                      <a:pt x="28" y="0"/>
                    </a:cubicBezTo>
                    <a:cubicBezTo>
                      <a:pt x="727" y="0"/>
                      <a:pt x="727" y="0"/>
                      <a:pt x="727" y="0"/>
                    </a:cubicBezTo>
                    <a:cubicBezTo>
                      <a:pt x="743" y="0"/>
                      <a:pt x="756" y="13"/>
                      <a:pt x="756" y="29"/>
                    </a:cubicBezTo>
                    <a:cubicBezTo>
                      <a:pt x="756" y="247"/>
                      <a:pt x="756" y="247"/>
                      <a:pt x="756" y="247"/>
                    </a:cubicBezTo>
                    <a:cubicBezTo>
                      <a:pt x="699" y="213"/>
                      <a:pt x="699" y="213"/>
                      <a:pt x="699" y="213"/>
                    </a:cubicBezTo>
                    <a:cubicBezTo>
                      <a:pt x="699" y="146"/>
                      <a:pt x="699" y="146"/>
                      <a:pt x="699" y="146"/>
                    </a:cubicBezTo>
                    <a:cubicBezTo>
                      <a:pt x="616" y="146"/>
                      <a:pt x="616" y="146"/>
                      <a:pt x="616" y="146"/>
                    </a:cubicBezTo>
                    <a:cubicBezTo>
                      <a:pt x="616" y="261"/>
                      <a:pt x="616" y="261"/>
                      <a:pt x="616" y="261"/>
                    </a:cubicBezTo>
                    <a:cubicBezTo>
                      <a:pt x="578" y="261"/>
                      <a:pt x="578" y="261"/>
                      <a:pt x="578" y="261"/>
                    </a:cubicBezTo>
                    <a:cubicBezTo>
                      <a:pt x="578" y="108"/>
                      <a:pt x="578" y="108"/>
                      <a:pt x="578" y="108"/>
                    </a:cubicBezTo>
                    <a:cubicBezTo>
                      <a:pt x="618" y="108"/>
                      <a:pt x="658" y="108"/>
                      <a:pt x="699" y="108"/>
                    </a:cubicBezTo>
                    <a:cubicBezTo>
                      <a:pt x="699" y="57"/>
                      <a:pt x="699" y="57"/>
                      <a:pt x="699" y="57"/>
                    </a:cubicBezTo>
                    <a:close/>
                    <a:moveTo>
                      <a:pt x="168" y="655"/>
                    </a:moveTo>
                    <a:cubicBezTo>
                      <a:pt x="149" y="655"/>
                      <a:pt x="149" y="655"/>
                      <a:pt x="149" y="655"/>
                    </a:cubicBezTo>
                    <a:cubicBezTo>
                      <a:pt x="149" y="616"/>
                      <a:pt x="149" y="616"/>
                      <a:pt x="149" y="616"/>
                    </a:cubicBezTo>
                    <a:cubicBezTo>
                      <a:pt x="352" y="616"/>
                      <a:pt x="352" y="616"/>
                      <a:pt x="352" y="616"/>
                    </a:cubicBezTo>
                    <a:cubicBezTo>
                      <a:pt x="352" y="502"/>
                      <a:pt x="352" y="502"/>
                      <a:pt x="352" y="502"/>
                    </a:cubicBezTo>
                    <a:cubicBezTo>
                      <a:pt x="391" y="502"/>
                      <a:pt x="391" y="502"/>
                      <a:pt x="391" y="502"/>
                    </a:cubicBezTo>
                    <a:cubicBezTo>
                      <a:pt x="391" y="655"/>
                      <a:pt x="391" y="655"/>
                      <a:pt x="391" y="655"/>
                    </a:cubicBezTo>
                    <a:cubicBezTo>
                      <a:pt x="273" y="655"/>
                      <a:pt x="273" y="655"/>
                      <a:pt x="273" y="655"/>
                    </a:cubicBezTo>
                    <a:cubicBezTo>
                      <a:pt x="273" y="725"/>
                      <a:pt x="273" y="725"/>
                      <a:pt x="273" y="725"/>
                    </a:cubicBezTo>
                    <a:cubicBezTo>
                      <a:pt x="464" y="725"/>
                      <a:pt x="464" y="725"/>
                      <a:pt x="464" y="725"/>
                    </a:cubicBezTo>
                    <a:cubicBezTo>
                      <a:pt x="464" y="616"/>
                      <a:pt x="464" y="616"/>
                      <a:pt x="464" y="616"/>
                    </a:cubicBezTo>
                    <a:cubicBezTo>
                      <a:pt x="578" y="616"/>
                      <a:pt x="578" y="616"/>
                      <a:pt x="578" y="616"/>
                    </a:cubicBezTo>
                    <a:cubicBezTo>
                      <a:pt x="578" y="540"/>
                      <a:pt x="578" y="540"/>
                      <a:pt x="578" y="540"/>
                    </a:cubicBezTo>
                    <a:cubicBezTo>
                      <a:pt x="464" y="540"/>
                      <a:pt x="464" y="540"/>
                      <a:pt x="464" y="540"/>
                    </a:cubicBezTo>
                    <a:cubicBezTo>
                      <a:pt x="464" y="502"/>
                      <a:pt x="464" y="502"/>
                      <a:pt x="464" y="502"/>
                    </a:cubicBezTo>
                    <a:cubicBezTo>
                      <a:pt x="616" y="502"/>
                      <a:pt x="616" y="502"/>
                      <a:pt x="616" y="502"/>
                    </a:cubicBezTo>
                    <a:cubicBezTo>
                      <a:pt x="616" y="655"/>
                      <a:pt x="616" y="655"/>
                      <a:pt x="616" y="655"/>
                    </a:cubicBezTo>
                    <a:cubicBezTo>
                      <a:pt x="502" y="655"/>
                      <a:pt x="502" y="655"/>
                      <a:pt x="502" y="655"/>
                    </a:cubicBezTo>
                    <a:cubicBezTo>
                      <a:pt x="502" y="725"/>
                      <a:pt x="502" y="725"/>
                      <a:pt x="502" y="725"/>
                    </a:cubicBezTo>
                    <a:cubicBezTo>
                      <a:pt x="699" y="725"/>
                      <a:pt x="699" y="725"/>
                      <a:pt x="699" y="725"/>
                    </a:cubicBezTo>
                    <a:cubicBezTo>
                      <a:pt x="699" y="435"/>
                      <a:pt x="699" y="435"/>
                      <a:pt x="699" y="435"/>
                    </a:cubicBezTo>
                    <a:cubicBezTo>
                      <a:pt x="756" y="402"/>
                      <a:pt x="756" y="402"/>
                      <a:pt x="756" y="402"/>
                    </a:cubicBezTo>
                    <a:cubicBezTo>
                      <a:pt x="756" y="753"/>
                      <a:pt x="756" y="753"/>
                      <a:pt x="756" y="753"/>
                    </a:cubicBezTo>
                    <a:cubicBezTo>
                      <a:pt x="756" y="769"/>
                      <a:pt x="743" y="782"/>
                      <a:pt x="727" y="782"/>
                    </a:cubicBezTo>
                    <a:cubicBezTo>
                      <a:pt x="28" y="782"/>
                      <a:pt x="28" y="782"/>
                      <a:pt x="28" y="782"/>
                    </a:cubicBezTo>
                    <a:cubicBezTo>
                      <a:pt x="12" y="782"/>
                      <a:pt x="0" y="769"/>
                      <a:pt x="0" y="753"/>
                    </a:cubicBezTo>
                    <a:cubicBezTo>
                      <a:pt x="0" y="499"/>
                      <a:pt x="0" y="499"/>
                      <a:pt x="0" y="499"/>
                    </a:cubicBezTo>
                    <a:cubicBezTo>
                      <a:pt x="57" y="499"/>
                      <a:pt x="57" y="499"/>
                      <a:pt x="57" y="499"/>
                    </a:cubicBezTo>
                    <a:cubicBezTo>
                      <a:pt x="57" y="725"/>
                      <a:pt x="57" y="725"/>
                      <a:pt x="57" y="725"/>
                    </a:cubicBezTo>
                    <a:cubicBezTo>
                      <a:pt x="235" y="725"/>
                      <a:pt x="235" y="725"/>
                      <a:pt x="235" y="725"/>
                    </a:cubicBezTo>
                    <a:cubicBezTo>
                      <a:pt x="235" y="655"/>
                      <a:pt x="235" y="655"/>
                      <a:pt x="235" y="655"/>
                    </a:cubicBezTo>
                    <a:cubicBezTo>
                      <a:pt x="168" y="655"/>
                      <a:pt x="168" y="655"/>
                      <a:pt x="168" y="6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grpSp>
      </p:grpSp>
      <p:grpSp>
        <p:nvGrpSpPr>
          <p:cNvPr id="39" name="组合 38"/>
          <p:cNvGrpSpPr/>
          <p:nvPr/>
        </p:nvGrpSpPr>
        <p:grpSpPr>
          <a:xfrm>
            <a:off x="2160298" y="1455043"/>
            <a:ext cx="800606" cy="800317"/>
            <a:chOff x="2135898" y="1485578"/>
            <a:chExt cx="1016511" cy="1016511"/>
          </a:xfrm>
        </p:grpSpPr>
        <p:sp>
          <p:nvSpPr>
            <p:cNvPr id="40" name="椭圆 39"/>
            <p:cNvSpPr/>
            <p:nvPr/>
          </p:nvSpPr>
          <p:spPr>
            <a:xfrm>
              <a:off x="2135898" y="1485578"/>
              <a:ext cx="1016511" cy="1016511"/>
            </a:xfrm>
            <a:prstGeom prst="ellipse">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032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prstClr val="white"/>
                </a:solidFill>
              </a:endParaRPr>
            </a:p>
          </p:txBody>
        </p:sp>
        <p:sp>
          <p:nvSpPr>
            <p:cNvPr id="41" name="椭圆 40"/>
            <p:cNvSpPr/>
            <p:nvPr/>
          </p:nvSpPr>
          <p:spPr>
            <a:xfrm>
              <a:off x="2288503" y="1638184"/>
              <a:ext cx="711301" cy="711301"/>
            </a:xfrm>
            <a:prstGeom prst="ellipse">
              <a:avLst/>
            </a:prstGeom>
            <a:solidFill>
              <a:srgbClr val="F95647"/>
            </a:solidFill>
            <a:ln w="15875">
              <a:no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prstClr val="white"/>
                </a:solidFill>
              </a:endParaRPr>
            </a:p>
          </p:txBody>
        </p:sp>
        <p:sp>
          <p:nvSpPr>
            <p:cNvPr id="42" name="文本框 17"/>
            <p:cNvSpPr txBox="1"/>
            <p:nvPr/>
          </p:nvSpPr>
          <p:spPr>
            <a:xfrm>
              <a:off x="2403079" y="1803865"/>
              <a:ext cx="482148" cy="430009"/>
            </a:xfrm>
            <a:prstGeom prst="rect">
              <a:avLst/>
            </a:prstGeom>
            <a:noFill/>
          </p:spPr>
          <p:txBody>
            <a:bodyPr wrap="square" rtlCol="0">
              <a:spAutoFit/>
            </a:bodyPr>
            <a:lstStyle/>
            <a:p>
              <a:pPr algn="ctr"/>
              <a:r>
                <a:rPr lang="en-US" altLang="zh-CN" sz="1600" dirty="0">
                  <a:solidFill>
                    <a:prstClr val="white"/>
                  </a:solidFill>
                  <a:latin typeface="Impact" panose="020B0806030902050204" pitchFamily="34" charset="0"/>
                </a:rPr>
                <a:t>01</a:t>
              </a:r>
              <a:endParaRPr lang="zh-CN" altLang="en-US" sz="1600" dirty="0">
                <a:solidFill>
                  <a:prstClr val="white"/>
                </a:solidFill>
                <a:latin typeface="Impact" panose="020B0806030902050204" pitchFamily="34" charset="0"/>
              </a:endParaRPr>
            </a:p>
          </p:txBody>
        </p:sp>
      </p:grpSp>
      <p:grpSp>
        <p:nvGrpSpPr>
          <p:cNvPr id="43" name="组合 42"/>
          <p:cNvGrpSpPr/>
          <p:nvPr/>
        </p:nvGrpSpPr>
        <p:grpSpPr>
          <a:xfrm>
            <a:off x="6096367" y="1455043"/>
            <a:ext cx="800606" cy="800317"/>
            <a:chOff x="3881858" y="5509627"/>
            <a:chExt cx="1016511" cy="1016511"/>
          </a:xfrm>
        </p:grpSpPr>
        <p:sp>
          <p:nvSpPr>
            <p:cNvPr id="44" name="椭圆 43"/>
            <p:cNvSpPr/>
            <p:nvPr/>
          </p:nvSpPr>
          <p:spPr>
            <a:xfrm>
              <a:off x="3881858" y="5509627"/>
              <a:ext cx="1016511" cy="1016511"/>
            </a:xfrm>
            <a:prstGeom prst="ellipse">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032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prstClr val="white"/>
                </a:solidFill>
              </a:endParaRPr>
            </a:p>
          </p:txBody>
        </p:sp>
        <p:sp>
          <p:nvSpPr>
            <p:cNvPr id="45" name="椭圆 44"/>
            <p:cNvSpPr/>
            <p:nvPr/>
          </p:nvSpPr>
          <p:spPr>
            <a:xfrm>
              <a:off x="4034463" y="5662232"/>
              <a:ext cx="711301" cy="711301"/>
            </a:xfrm>
            <a:prstGeom prst="ellipse">
              <a:avLst/>
            </a:prstGeom>
            <a:solidFill>
              <a:srgbClr val="FAC14D"/>
            </a:solidFill>
            <a:ln w="15875">
              <a:no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prstClr val="white"/>
                </a:solidFill>
              </a:endParaRPr>
            </a:p>
          </p:txBody>
        </p:sp>
        <p:sp>
          <p:nvSpPr>
            <p:cNvPr id="46" name="文本框 22"/>
            <p:cNvSpPr txBox="1"/>
            <p:nvPr/>
          </p:nvSpPr>
          <p:spPr>
            <a:xfrm>
              <a:off x="4050357" y="5810880"/>
              <a:ext cx="632733" cy="430009"/>
            </a:xfrm>
            <a:prstGeom prst="rect">
              <a:avLst/>
            </a:prstGeom>
            <a:noFill/>
          </p:spPr>
          <p:txBody>
            <a:bodyPr wrap="square" rtlCol="0">
              <a:spAutoFit/>
            </a:bodyPr>
            <a:lstStyle/>
            <a:p>
              <a:pPr algn="ctr"/>
              <a:r>
                <a:rPr lang="en-US" altLang="zh-CN" sz="1600" dirty="0">
                  <a:solidFill>
                    <a:prstClr val="white"/>
                  </a:solidFill>
                  <a:latin typeface="Impact" panose="020B0806030902050204" pitchFamily="34" charset="0"/>
                </a:rPr>
                <a:t>03</a:t>
              </a:r>
              <a:endParaRPr lang="zh-CN" altLang="en-US" sz="1600" dirty="0">
                <a:solidFill>
                  <a:prstClr val="white"/>
                </a:solidFill>
                <a:latin typeface="Impact" panose="020B0806030902050204" pitchFamily="34" charset="0"/>
              </a:endParaRPr>
            </a:p>
          </p:txBody>
        </p:sp>
      </p:grpSp>
      <p:grpSp>
        <p:nvGrpSpPr>
          <p:cNvPr id="47" name="组合 46"/>
          <p:cNvGrpSpPr/>
          <p:nvPr/>
        </p:nvGrpSpPr>
        <p:grpSpPr>
          <a:xfrm>
            <a:off x="4128333" y="1455043"/>
            <a:ext cx="800606" cy="800317"/>
            <a:chOff x="6699927" y="981522"/>
            <a:chExt cx="1016511" cy="1016511"/>
          </a:xfrm>
        </p:grpSpPr>
        <p:sp>
          <p:nvSpPr>
            <p:cNvPr id="48" name="椭圆 47"/>
            <p:cNvSpPr/>
            <p:nvPr/>
          </p:nvSpPr>
          <p:spPr>
            <a:xfrm>
              <a:off x="6699927" y="981522"/>
              <a:ext cx="1016511" cy="1016511"/>
            </a:xfrm>
            <a:prstGeom prst="ellipse">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032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prstClr val="white"/>
                </a:solidFill>
              </a:endParaRPr>
            </a:p>
          </p:txBody>
        </p:sp>
        <p:sp>
          <p:nvSpPr>
            <p:cNvPr id="49" name="椭圆 48"/>
            <p:cNvSpPr/>
            <p:nvPr/>
          </p:nvSpPr>
          <p:spPr>
            <a:xfrm>
              <a:off x="6852532" y="1145215"/>
              <a:ext cx="711301" cy="711301"/>
            </a:xfrm>
            <a:prstGeom prst="ellipse">
              <a:avLst/>
            </a:prstGeom>
            <a:solidFill>
              <a:srgbClr val="78AF51"/>
            </a:solidFill>
            <a:ln w="15875">
              <a:no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prstClr val="white"/>
                </a:solidFill>
              </a:endParaRPr>
            </a:p>
          </p:txBody>
        </p:sp>
        <p:sp>
          <p:nvSpPr>
            <p:cNvPr id="50" name="文本框 23"/>
            <p:cNvSpPr txBox="1"/>
            <p:nvPr/>
          </p:nvSpPr>
          <p:spPr>
            <a:xfrm>
              <a:off x="6898667" y="1282775"/>
              <a:ext cx="662975" cy="430009"/>
            </a:xfrm>
            <a:prstGeom prst="rect">
              <a:avLst/>
            </a:prstGeom>
            <a:noFill/>
          </p:spPr>
          <p:txBody>
            <a:bodyPr wrap="square" rtlCol="0">
              <a:spAutoFit/>
            </a:bodyPr>
            <a:lstStyle/>
            <a:p>
              <a:pPr algn="ctr"/>
              <a:r>
                <a:rPr lang="en-US" altLang="zh-CN" sz="1600" dirty="0">
                  <a:solidFill>
                    <a:prstClr val="white"/>
                  </a:solidFill>
                  <a:latin typeface="Impact" panose="020B0806030902050204" pitchFamily="34" charset="0"/>
                </a:rPr>
                <a:t>02</a:t>
              </a:r>
              <a:endParaRPr lang="zh-CN" altLang="en-US" sz="1600" dirty="0">
                <a:solidFill>
                  <a:prstClr val="white"/>
                </a:solidFill>
                <a:latin typeface="Impact" panose="020B0806030902050204" pitchFamily="34" charset="0"/>
              </a:endParaRPr>
            </a:p>
          </p:txBody>
        </p:sp>
      </p:grpSp>
      <p:grpSp>
        <p:nvGrpSpPr>
          <p:cNvPr id="51" name="组合 50"/>
          <p:cNvGrpSpPr/>
          <p:nvPr/>
        </p:nvGrpSpPr>
        <p:grpSpPr>
          <a:xfrm>
            <a:off x="8064402" y="1455043"/>
            <a:ext cx="800606" cy="800317"/>
            <a:chOff x="5201861" y="3625236"/>
            <a:chExt cx="1016511" cy="1016511"/>
          </a:xfrm>
        </p:grpSpPr>
        <p:sp>
          <p:nvSpPr>
            <p:cNvPr id="52" name="椭圆 51"/>
            <p:cNvSpPr/>
            <p:nvPr/>
          </p:nvSpPr>
          <p:spPr>
            <a:xfrm>
              <a:off x="5201861" y="3625236"/>
              <a:ext cx="1016511" cy="1016511"/>
            </a:xfrm>
            <a:prstGeom prst="ellipse">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032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prstClr val="white"/>
                </a:solidFill>
              </a:endParaRPr>
            </a:p>
          </p:txBody>
        </p:sp>
        <p:sp>
          <p:nvSpPr>
            <p:cNvPr id="53" name="椭圆 52"/>
            <p:cNvSpPr/>
            <p:nvPr/>
          </p:nvSpPr>
          <p:spPr>
            <a:xfrm>
              <a:off x="5354466" y="3777840"/>
              <a:ext cx="711301" cy="711301"/>
            </a:xfrm>
            <a:prstGeom prst="ellipse">
              <a:avLst/>
            </a:prstGeom>
            <a:solidFill>
              <a:srgbClr val="1C9494"/>
            </a:solidFill>
            <a:ln w="15875">
              <a:noFill/>
            </a:ln>
            <a:effectLst>
              <a:outerShdw blurRad="63500" dist="25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prstClr val="white"/>
                </a:solidFill>
              </a:endParaRPr>
            </a:p>
          </p:txBody>
        </p:sp>
        <p:sp>
          <p:nvSpPr>
            <p:cNvPr id="54" name="文本框 24"/>
            <p:cNvSpPr txBox="1"/>
            <p:nvPr/>
          </p:nvSpPr>
          <p:spPr>
            <a:xfrm>
              <a:off x="5469042" y="3943523"/>
              <a:ext cx="602491" cy="430009"/>
            </a:xfrm>
            <a:prstGeom prst="rect">
              <a:avLst/>
            </a:prstGeom>
            <a:noFill/>
          </p:spPr>
          <p:txBody>
            <a:bodyPr wrap="square" rtlCol="0">
              <a:spAutoFit/>
            </a:bodyPr>
            <a:lstStyle/>
            <a:p>
              <a:pPr algn="ctr"/>
              <a:r>
                <a:rPr lang="en-US" altLang="zh-CN" sz="1600" dirty="0">
                  <a:solidFill>
                    <a:prstClr val="white"/>
                  </a:solidFill>
                  <a:latin typeface="Impact" panose="020B0806030902050204" pitchFamily="34" charset="0"/>
                </a:rPr>
                <a:t>04</a:t>
              </a:r>
              <a:endParaRPr lang="zh-CN" altLang="en-US" sz="1600" dirty="0">
                <a:solidFill>
                  <a:prstClr val="white"/>
                </a:solidFill>
                <a:latin typeface="Impact" panose="020B0806030902050204" pitchFamily="34" charset="0"/>
              </a:endParaRPr>
            </a:p>
          </p:txBody>
        </p:sp>
      </p:grpSp>
      <p:grpSp>
        <p:nvGrpSpPr>
          <p:cNvPr id="55" name="组合 54"/>
          <p:cNvGrpSpPr/>
          <p:nvPr/>
        </p:nvGrpSpPr>
        <p:grpSpPr>
          <a:xfrm>
            <a:off x="4811556" y="3155839"/>
            <a:ext cx="665268" cy="665027"/>
            <a:chOff x="1918742" y="4129763"/>
            <a:chExt cx="844675" cy="844675"/>
          </a:xfrm>
        </p:grpSpPr>
        <p:sp>
          <p:nvSpPr>
            <p:cNvPr id="56" name="圆角矩形 55"/>
            <p:cNvSpPr/>
            <p:nvPr/>
          </p:nvSpPr>
          <p:spPr>
            <a:xfrm>
              <a:off x="1918742" y="4129763"/>
              <a:ext cx="844675" cy="844675"/>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grpSp>
          <p:nvGrpSpPr>
            <p:cNvPr id="57" name="组合 56"/>
            <p:cNvGrpSpPr/>
            <p:nvPr/>
          </p:nvGrpSpPr>
          <p:grpSpPr>
            <a:xfrm>
              <a:off x="2098359" y="4336336"/>
              <a:ext cx="510310" cy="501435"/>
              <a:chOff x="5037571" y="856343"/>
              <a:chExt cx="715006" cy="702571"/>
            </a:xfrm>
            <a:solidFill>
              <a:srgbClr val="FFB850"/>
            </a:solidFill>
          </p:grpSpPr>
          <p:sp>
            <p:nvSpPr>
              <p:cNvPr id="58" name="Freeform 39"/>
              <p:cNvSpPr/>
              <p:nvPr/>
            </p:nvSpPr>
            <p:spPr bwMode="auto">
              <a:xfrm>
                <a:off x="5468769" y="856343"/>
                <a:ext cx="244675" cy="244675"/>
              </a:xfrm>
              <a:custGeom>
                <a:avLst/>
                <a:gdLst>
                  <a:gd name="T0" fmla="*/ 19 w 283"/>
                  <a:gd name="T1" fmla="*/ 0 h 283"/>
                  <a:gd name="T2" fmla="*/ 264 w 283"/>
                  <a:gd name="T3" fmla="*/ 0 h 283"/>
                  <a:gd name="T4" fmla="*/ 276 w 283"/>
                  <a:gd name="T5" fmla="*/ 4 h 283"/>
                  <a:gd name="T6" fmla="*/ 224 w 283"/>
                  <a:gd name="T7" fmla="*/ 38 h 283"/>
                  <a:gd name="T8" fmla="*/ 97 w 283"/>
                  <a:gd name="T9" fmla="*/ 38 h 283"/>
                  <a:gd name="T10" fmla="*/ 90 w 283"/>
                  <a:gd name="T11" fmla="*/ 38 h 283"/>
                  <a:gd name="T12" fmla="*/ 38 w 283"/>
                  <a:gd name="T13" fmla="*/ 38 h 283"/>
                  <a:gd name="T14" fmla="*/ 38 w 283"/>
                  <a:gd name="T15" fmla="*/ 245 h 283"/>
                  <a:gd name="T16" fmla="*/ 103 w 283"/>
                  <a:gd name="T17" fmla="*/ 245 h 283"/>
                  <a:gd name="T18" fmla="*/ 127 w 283"/>
                  <a:gd name="T19" fmla="*/ 245 h 283"/>
                  <a:gd name="T20" fmla="*/ 245 w 283"/>
                  <a:gd name="T21" fmla="*/ 245 h 283"/>
                  <a:gd name="T22" fmla="*/ 245 w 283"/>
                  <a:gd name="T23" fmla="*/ 152 h 283"/>
                  <a:gd name="T24" fmla="*/ 283 w 283"/>
                  <a:gd name="T25" fmla="*/ 115 h 283"/>
                  <a:gd name="T26" fmla="*/ 283 w 283"/>
                  <a:gd name="T27" fmla="*/ 264 h 283"/>
                  <a:gd name="T28" fmla="*/ 264 w 283"/>
                  <a:gd name="T29" fmla="*/ 283 h 283"/>
                  <a:gd name="T30" fmla="*/ 19 w 283"/>
                  <a:gd name="T31" fmla="*/ 283 h 283"/>
                  <a:gd name="T32" fmla="*/ 0 w 283"/>
                  <a:gd name="T33" fmla="*/ 264 h 283"/>
                  <a:gd name="T34" fmla="*/ 0 w 283"/>
                  <a:gd name="T35" fmla="*/ 19 h 283"/>
                  <a:gd name="T36" fmla="*/ 19 w 283"/>
                  <a:gd name="T3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3" h="283">
                    <a:moveTo>
                      <a:pt x="19" y="0"/>
                    </a:moveTo>
                    <a:cubicBezTo>
                      <a:pt x="264" y="0"/>
                      <a:pt x="264" y="0"/>
                      <a:pt x="264" y="0"/>
                    </a:cubicBezTo>
                    <a:cubicBezTo>
                      <a:pt x="269" y="0"/>
                      <a:pt x="273" y="2"/>
                      <a:pt x="276" y="4"/>
                    </a:cubicBezTo>
                    <a:cubicBezTo>
                      <a:pt x="259" y="16"/>
                      <a:pt x="242" y="27"/>
                      <a:pt x="224" y="38"/>
                    </a:cubicBezTo>
                    <a:cubicBezTo>
                      <a:pt x="97" y="38"/>
                      <a:pt x="97" y="38"/>
                      <a:pt x="97" y="38"/>
                    </a:cubicBezTo>
                    <a:cubicBezTo>
                      <a:pt x="95" y="38"/>
                      <a:pt x="92" y="38"/>
                      <a:pt x="90" y="38"/>
                    </a:cubicBezTo>
                    <a:cubicBezTo>
                      <a:pt x="38" y="38"/>
                      <a:pt x="38" y="38"/>
                      <a:pt x="38" y="38"/>
                    </a:cubicBezTo>
                    <a:cubicBezTo>
                      <a:pt x="38" y="245"/>
                      <a:pt x="38" y="245"/>
                      <a:pt x="38" y="245"/>
                    </a:cubicBezTo>
                    <a:cubicBezTo>
                      <a:pt x="103" y="245"/>
                      <a:pt x="103" y="245"/>
                      <a:pt x="103" y="245"/>
                    </a:cubicBezTo>
                    <a:cubicBezTo>
                      <a:pt x="111" y="247"/>
                      <a:pt x="119" y="247"/>
                      <a:pt x="127" y="245"/>
                    </a:cubicBezTo>
                    <a:cubicBezTo>
                      <a:pt x="245" y="245"/>
                      <a:pt x="245" y="245"/>
                      <a:pt x="245" y="245"/>
                    </a:cubicBezTo>
                    <a:cubicBezTo>
                      <a:pt x="245" y="152"/>
                      <a:pt x="245" y="152"/>
                      <a:pt x="245" y="152"/>
                    </a:cubicBezTo>
                    <a:cubicBezTo>
                      <a:pt x="258" y="140"/>
                      <a:pt x="270" y="128"/>
                      <a:pt x="283" y="115"/>
                    </a:cubicBezTo>
                    <a:cubicBezTo>
                      <a:pt x="283" y="264"/>
                      <a:pt x="283" y="264"/>
                      <a:pt x="283" y="264"/>
                    </a:cubicBezTo>
                    <a:cubicBezTo>
                      <a:pt x="283" y="274"/>
                      <a:pt x="275" y="283"/>
                      <a:pt x="264" y="283"/>
                    </a:cubicBezTo>
                    <a:cubicBezTo>
                      <a:pt x="19" y="283"/>
                      <a:pt x="19" y="283"/>
                      <a:pt x="19" y="283"/>
                    </a:cubicBezTo>
                    <a:cubicBezTo>
                      <a:pt x="9" y="283"/>
                      <a:pt x="0" y="274"/>
                      <a:pt x="0" y="264"/>
                    </a:cubicBezTo>
                    <a:cubicBezTo>
                      <a:pt x="0" y="19"/>
                      <a:pt x="0" y="19"/>
                      <a:pt x="0" y="19"/>
                    </a:cubicBezTo>
                    <a:cubicBezTo>
                      <a:pt x="0" y="9"/>
                      <a:pt x="9" y="0"/>
                      <a:pt x="19" y="0"/>
                    </a:cubicBezTo>
                    <a:close/>
                  </a:path>
                </a:pathLst>
              </a:custGeom>
              <a:grpFill/>
              <a:ln>
                <a:noFill/>
              </a:ln>
            </p:spPr>
            <p:txBody>
              <a:bodyPr vert="horz" wrap="square" lIns="72009" tIns="36005" rIns="72009" bIns="36005" numCol="1" anchor="t" anchorCtr="0" compatLnSpc="1"/>
              <a:lstStyle/>
              <a:p>
                <a:endParaRPr lang="zh-CN" altLang="en-US" sz="1065">
                  <a:solidFill>
                    <a:prstClr val="black"/>
                  </a:solidFill>
                </a:endParaRPr>
              </a:p>
            </p:txBody>
          </p:sp>
          <p:sp>
            <p:nvSpPr>
              <p:cNvPr id="59" name="Freeform 40"/>
              <p:cNvSpPr>
                <a:spLocks noEditPoints="1"/>
              </p:cNvSpPr>
              <p:nvPr/>
            </p:nvSpPr>
            <p:spPr bwMode="auto">
              <a:xfrm>
                <a:off x="5037571" y="889259"/>
                <a:ext cx="423518" cy="669655"/>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grpFill/>
              <a:ln>
                <a:noFill/>
              </a:ln>
            </p:spPr>
            <p:txBody>
              <a:bodyPr vert="horz" wrap="square" lIns="72009" tIns="36005" rIns="72009" bIns="36005" numCol="1" anchor="t" anchorCtr="0" compatLnSpc="1"/>
              <a:lstStyle/>
              <a:p>
                <a:endParaRPr lang="zh-CN" altLang="en-US" sz="1065">
                  <a:solidFill>
                    <a:prstClr val="black"/>
                  </a:solidFill>
                </a:endParaRPr>
              </a:p>
            </p:txBody>
          </p:sp>
          <p:sp>
            <p:nvSpPr>
              <p:cNvPr id="60" name="Freeform 41"/>
              <p:cNvSpPr/>
              <p:nvPr/>
            </p:nvSpPr>
            <p:spPr bwMode="auto">
              <a:xfrm>
                <a:off x="5532772" y="870972"/>
                <a:ext cx="219805" cy="176283"/>
              </a:xfrm>
              <a:custGeom>
                <a:avLst/>
                <a:gdLst>
                  <a:gd name="T0" fmla="*/ 35 w 254"/>
                  <a:gd name="T1" fmla="*/ 62 h 204"/>
                  <a:gd name="T2" fmla="*/ 0 w 254"/>
                  <a:gd name="T3" fmla="*/ 66 h 204"/>
                  <a:gd name="T4" fmla="*/ 11 w 254"/>
                  <a:gd name="T5" fmla="*/ 171 h 204"/>
                  <a:gd name="T6" fmla="*/ 48 w 254"/>
                  <a:gd name="T7" fmla="*/ 195 h 204"/>
                  <a:gd name="T8" fmla="*/ 243 w 254"/>
                  <a:gd name="T9" fmla="*/ 20 h 204"/>
                  <a:gd name="T10" fmla="*/ 230 w 254"/>
                  <a:gd name="T11" fmla="*/ 7 h 204"/>
                  <a:gd name="T12" fmla="*/ 53 w 254"/>
                  <a:gd name="T13" fmla="*/ 116 h 204"/>
                  <a:gd name="T14" fmla="*/ 35 w 254"/>
                  <a:gd name="T15" fmla="*/ 62 h 2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204">
                    <a:moveTo>
                      <a:pt x="35" y="62"/>
                    </a:moveTo>
                    <a:cubicBezTo>
                      <a:pt x="31" y="48"/>
                      <a:pt x="0" y="51"/>
                      <a:pt x="0" y="66"/>
                    </a:cubicBezTo>
                    <a:cubicBezTo>
                      <a:pt x="0" y="113"/>
                      <a:pt x="4" y="130"/>
                      <a:pt x="11" y="171"/>
                    </a:cubicBezTo>
                    <a:cubicBezTo>
                      <a:pt x="14" y="186"/>
                      <a:pt x="36" y="204"/>
                      <a:pt x="48" y="195"/>
                    </a:cubicBezTo>
                    <a:cubicBezTo>
                      <a:pt x="133" y="135"/>
                      <a:pt x="169" y="92"/>
                      <a:pt x="243" y="20"/>
                    </a:cubicBezTo>
                    <a:cubicBezTo>
                      <a:pt x="254" y="9"/>
                      <a:pt x="240" y="0"/>
                      <a:pt x="230" y="7"/>
                    </a:cubicBezTo>
                    <a:cubicBezTo>
                      <a:pt x="158" y="56"/>
                      <a:pt x="123" y="73"/>
                      <a:pt x="53" y="116"/>
                    </a:cubicBezTo>
                    <a:cubicBezTo>
                      <a:pt x="42" y="95"/>
                      <a:pt x="40" y="80"/>
                      <a:pt x="35" y="62"/>
                    </a:cubicBezTo>
                    <a:close/>
                  </a:path>
                </a:pathLst>
              </a:custGeom>
              <a:grpFill/>
              <a:ln>
                <a:noFill/>
              </a:ln>
            </p:spPr>
            <p:txBody>
              <a:bodyPr vert="horz" wrap="square" lIns="72009" tIns="36005" rIns="72009" bIns="36005" numCol="1" anchor="t" anchorCtr="0" compatLnSpc="1"/>
              <a:lstStyle/>
              <a:p>
                <a:endParaRPr lang="zh-CN" altLang="en-US" sz="1065">
                  <a:solidFill>
                    <a:prstClr val="black"/>
                  </a:solidFill>
                </a:endParaRPr>
              </a:p>
            </p:txBody>
          </p:sp>
        </p:grpSp>
      </p:grpSp>
      <p:grpSp>
        <p:nvGrpSpPr>
          <p:cNvPr id="61" name="组合 60"/>
          <p:cNvGrpSpPr/>
          <p:nvPr/>
        </p:nvGrpSpPr>
        <p:grpSpPr>
          <a:xfrm>
            <a:off x="6789392" y="3155839"/>
            <a:ext cx="665268" cy="665027"/>
            <a:chOff x="6871763" y="4872542"/>
            <a:chExt cx="844675" cy="844675"/>
          </a:xfrm>
        </p:grpSpPr>
        <p:sp>
          <p:nvSpPr>
            <p:cNvPr id="62" name="圆角矩形 61"/>
            <p:cNvSpPr/>
            <p:nvPr/>
          </p:nvSpPr>
          <p:spPr>
            <a:xfrm>
              <a:off x="6871763" y="4872542"/>
              <a:ext cx="844675" cy="844675"/>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grpSp>
          <p:nvGrpSpPr>
            <p:cNvPr id="63" name="组合 62"/>
            <p:cNvGrpSpPr/>
            <p:nvPr/>
          </p:nvGrpSpPr>
          <p:grpSpPr>
            <a:xfrm>
              <a:off x="7035919" y="5070283"/>
              <a:ext cx="507134" cy="478887"/>
              <a:chOff x="6460269" y="872801"/>
              <a:chExt cx="709154" cy="669655"/>
            </a:xfrm>
            <a:solidFill>
              <a:srgbClr val="663A77"/>
            </a:solidFill>
          </p:grpSpPr>
          <p:sp>
            <p:nvSpPr>
              <p:cNvPr id="64" name="Freeform 42"/>
              <p:cNvSpPr>
                <a:spLocks noEditPoints="1"/>
              </p:cNvSpPr>
              <p:nvPr/>
            </p:nvSpPr>
            <p:spPr bwMode="auto">
              <a:xfrm>
                <a:off x="6460269" y="872801"/>
                <a:ext cx="442902" cy="669655"/>
              </a:xfrm>
              <a:custGeom>
                <a:avLst/>
                <a:gdLst>
                  <a:gd name="T0" fmla="*/ 250 w 512"/>
                  <a:gd name="T1" fmla="*/ 737 h 775"/>
                  <a:gd name="T2" fmla="*/ 209 w 512"/>
                  <a:gd name="T3" fmla="*/ 775 h 775"/>
                  <a:gd name="T4" fmla="*/ 173 w 512"/>
                  <a:gd name="T5" fmla="*/ 762 h 775"/>
                  <a:gd name="T6" fmla="*/ 159 w 512"/>
                  <a:gd name="T7" fmla="*/ 762 h 775"/>
                  <a:gd name="T8" fmla="*/ 124 w 512"/>
                  <a:gd name="T9" fmla="*/ 775 h 775"/>
                  <a:gd name="T10" fmla="*/ 83 w 512"/>
                  <a:gd name="T11" fmla="*/ 737 h 775"/>
                  <a:gd name="T12" fmla="*/ 75 w 512"/>
                  <a:gd name="T13" fmla="*/ 475 h 775"/>
                  <a:gd name="T14" fmla="*/ 65 w 512"/>
                  <a:gd name="T15" fmla="*/ 474 h 775"/>
                  <a:gd name="T16" fmla="*/ 21 w 512"/>
                  <a:gd name="T17" fmla="*/ 441 h 775"/>
                  <a:gd name="T18" fmla="*/ 19 w 512"/>
                  <a:gd name="T19" fmla="*/ 214 h 775"/>
                  <a:gd name="T20" fmla="*/ 48 w 512"/>
                  <a:gd name="T21" fmla="*/ 189 h 775"/>
                  <a:gd name="T22" fmla="*/ 119 w 512"/>
                  <a:gd name="T23" fmla="*/ 181 h 775"/>
                  <a:gd name="T24" fmla="*/ 131 w 512"/>
                  <a:gd name="T25" fmla="*/ 186 h 775"/>
                  <a:gd name="T26" fmla="*/ 166 w 512"/>
                  <a:gd name="T27" fmla="*/ 239 h 775"/>
                  <a:gd name="T28" fmla="*/ 202 w 512"/>
                  <a:gd name="T29" fmla="*/ 186 h 775"/>
                  <a:gd name="T30" fmla="*/ 213 w 512"/>
                  <a:gd name="T31" fmla="*/ 181 h 775"/>
                  <a:gd name="T32" fmla="*/ 269 w 512"/>
                  <a:gd name="T33" fmla="*/ 184 h 775"/>
                  <a:gd name="T34" fmla="*/ 286 w 512"/>
                  <a:gd name="T35" fmla="*/ 190 h 775"/>
                  <a:gd name="T36" fmla="*/ 361 w 512"/>
                  <a:gd name="T37" fmla="*/ 220 h 775"/>
                  <a:gd name="T38" fmla="*/ 454 w 512"/>
                  <a:gd name="T39" fmla="*/ 179 h 775"/>
                  <a:gd name="T40" fmla="*/ 503 w 512"/>
                  <a:gd name="T41" fmla="*/ 193 h 775"/>
                  <a:gd name="T42" fmla="*/ 488 w 512"/>
                  <a:gd name="T43" fmla="*/ 243 h 775"/>
                  <a:gd name="T44" fmla="*/ 382 w 512"/>
                  <a:gd name="T45" fmla="*/ 290 h 775"/>
                  <a:gd name="T46" fmla="*/ 359 w 512"/>
                  <a:gd name="T47" fmla="*/ 294 h 775"/>
                  <a:gd name="T48" fmla="*/ 266 w 512"/>
                  <a:gd name="T49" fmla="*/ 263 h 775"/>
                  <a:gd name="T50" fmla="*/ 261 w 512"/>
                  <a:gd name="T51" fmla="*/ 265 h 775"/>
                  <a:gd name="T52" fmla="*/ 250 w 512"/>
                  <a:gd name="T53" fmla="*/ 737 h 775"/>
                  <a:gd name="T54" fmla="*/ 168 w 512"/>
                  <a:gd name="T55" fmla="*/ 1 h 775"/>
                  <a:gd name="T56" fmla="*/ 233 w 512"/>
                  <a:gd name="T57" fmla="*/ 72 h 775"/>
                  <a:gd name="T58" fmla="*/ 165 w 512"/>
                  <a:gd name="T59" fmla="*/ 157 h 775"/>
                  <a:gd name="T60" fmla="*/ 99 w 512"/>
                  <a:gd name="T61" fmla="*/ 70 h 775"/>
                  <a:gd name="T62" fmla="*/ 168 w 512"/>
                  <a:gd name="T63"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775">
                    <a:moveTo>
                      <a:pt x="250" y="737"/>
                    </a:moveTo>
                    <a:cubicBezTo>
                      <a:pt x="249" y="758"/>
                      <a:pt x="228" y="775"/>
                      <a:pt x="209" y="775"/>
                    </a:cubicBezTo>
                    <a:cubicBezTo>
                      <a:pt x="196" y="775"/>
                      <a:pt x="180" y="770"/>
                      <a:pt x="173" y="762"/>
                    </a:cubicBezTo>
                    <a:cubicBezTo>
                      <a:pt x="170" y="757"/>
                      <a:pt x="163" y="757"/>
                      <a:pt x="159" y="762"/>
                    </a:cubicBezTo>
                    <a:cubicBezTo>
                      <a:pt x="153" y="770"/>
                      <a:pt x="137" y="775"/>
                      <a:pt x="124" y="775"/>
                    </a:cubicBezTo>
                    <a:cubicBezTo>
                      <a:pt x="105" y="775"/>
                      <a:pt x="84" y="758"/>
                      <a:pt x="83" y="737"/>
                    </a:cubicBezTo>
                    <a:cubicBezTo>
                      <a:pt x="75" y="475"/>
                      <a:pt x="75" y="475"/>
                      <a:pt x="75" y="475"/>
                    </a:cubicBezTo>
                    <a:cubicBezTo>
                      <a:pt x="65" y="474"/>
                      <a:pt x="65" y="474"/>
                      <a:pt x="65" y="474"/>
                    </a:cubicBezTo>
                    <a:cubicBezTo>
                      <a:pt x="46" y="472"/>
                      <a:pt x="24" y="460"/>
                      <a:pt x="21" y="441"/>
                    </a:cubicBezTo>
                    <a:cubicBezTo>
                      <a:pt x="0" y="333"/>
                      <a:pt x="4" y="328"/>
                      <a:pt x="19" y="214"/>
                    </a:cubicBezTo>
                    <a:cubicBezTo>
                      <a:pt x="21" y="206"/>
                      <a:pt x="30" y="191"/>
                      <a:pt x="48" y="189"/>
                    </a:cubicBezTo>
                    <a:cubicBezTo>
                      <a:pt x="119" y="181"/>
                      <a:pt x="119" y="181"/>
                      <a:pt x="119" y="181"/>
                    </a:cubicBezTo>
                    <a:cubicBezTo>
                      <a:pt x="124" y="180"/>
                      <a:pt x="128" y="182"/>
                      <a:pt x="131" y="186"/>
                    </a:cubicBezTo>
                    <a:cubicBezTo>
                      <a:pt x="166" y="239"/>
                      <a:pt x="166" y="239"/>
                      <a:pt x="166" y="239"/>
                    </a:cubicBezTo>
                    <a:cubicBezTo>
                      <a:pt x="202" y="186"/>
                      <a:pt x="202" y="186"/>
                      <a:pt x="202" y="186"/>
                    </a:cubicBezTo>
                    <a:cubicBezTo>
                      <a:pt x="204" y="182"/>
                      <a:pt x="209" y="180"/>
                      <a:pt x="213" y="181"/>
                    </a:cubicBezTo>
                    <a:cubicBezTo>
                      <a:pt x="219" y="181"/>
                      <a:pt x="248" y="183"/>
                      <a:pt x="269" y="184"/>
                    </a:cubicBezTo>
                    <a:cubicBezTo>
                      <a:pt x="275" y="185"/>
                      <a:pt x="281" y="186"/>
                      <a:pt x="286" y="190"/>
                    </a:cubicBezTo>
                    <a:cubicBezTo>
                      <a:pt x="309" y="204"/>
                      <a:pt x="334" y="215"/>
                      <a:pt x="361" y="220"/>
                    </a:cubicBezTo>
                    <a:cubicBezTo>
                      <a:pt x="393" y="209"/>
                      <a:pt x="424" y="195"/>
                      <a:pt x="454" y="179"/>
                    </a:cubicBezTo>
                    <a:cubicBezTo>
                      <a:pt x="471" y="169"/>
                      <a:pt x="493" y="176"/>
                      <a:pt x="503" y="193"/>
                    </a:cubicBezTo>
                    <a:cubicBezTo>
                      <a:pt x="512" y="211"/>
                      <a:pt x="506" y="233"/>
                      <a:pt x="488" y="243"/>
                    </a:cubicBezTo>
                    <a:cubicBezTo>
                      <a:pt x="452" y="262"/>
                      <a:pt x="420" y="274"/>
                      <a:pt x="382" y="290"/>
                    </a:cubicBezTo>
                    <a:cubicBezTo>
                      <a:pt x="375" y="293"/>
                      <a:pt x="367" y="295"/>
                      <a:pt x="359" y="294"/>
                    </a:cubicBezTo>
                    <a:cubicBezTo>
                      <a:pt x="326" y="288"/>
                      <a:pt x="296" y="279"/>
                      <a:pt x="266" y="263"/>
                    </a:cubicBezTo>
                    <a:cubicBezTo>
                      <a:pt x="261" y="265"/>
                      <a:pt x="261" y="265"/>
                      <a:pt x="261" y="265"/>
                    </a:cubicBezTo>
                    <a:cubicBezTo>
                      <a:pt x="250" y="737"/>
                      <a:pt x="250" y="737"/>
                      <a:pt x="250" y="737"/>
                    </a:cubicBezTo>
                    <a:close/>
                    <a:moveTo>
                      <a:pt x="168" y="1"/>
                    </a:moveTo>
                    <a:cubicBezTo>
                      <a:pt x="205" y="1"/>
                      <a:pt x="234" y="33"/>
                      <a:pt x="233" y="72"/>
                    </a:cubicBezTo>
                    <a:cubicBezTo>
                      <a:pt x="233" y="111"/>
                      <a:pt x="202" y="158"/>
                      <a:pt x="165" y="157"/>
                    </a:cubicBezTo>
                    <a:cubicBezTo>
                      <a:pt x="128" y="156"/>
                      <a:pt x="99" y="109"/>
                      <a:pt x="99" y="70"/>
                    </a:cubicBezTo>
                    <a:cubicBezTo>
                      <a:pt x="100" y="31"/>
                      <a:pt x="131" y="0"/>
                      <a:pt x="168" y="1"/>
                    </a:cubicBez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65" name="Freeform 43"/>
              <p:cNvSpPr>
                <a:spLocks noEditPoints="1"/>
              </p:cNvSpPr>
              <p:nvPr/>
            </p:nvSpPr>
            <p:spPr bwMode="auto">
              <a:xfrm>
                <a:off x="6735299" y="1108698"/>
                <a:ext cx="434124" cy="433758"/>
              </a:xfrm>
              <a:custGeom>
                <a:avLst/>
                <a:gdLst>
                  <a:gd name="T0" fmla="*/ 388 w 502"/>
                  <a:gd name="T1" fmla="*/ 388 h 502"/>
                  <a:gd name="T2" fmla="*/ 383 w 502"/>
                  <a:gd name="T3" fmla="*/ 335 h 502"/>
                  <a:gd name="T4" fmla="*/ 334 w 502"/>
                  <a:gd name="T5" fmla="*/ 426 h 502"/>
                  <a:gd name="T6" fmla="*/ 445 w 502"/>
                  <a:gd name="T7" fmla="*/ 251 h 502"/>
                  <a:gd name="T8" fmla="*/ 393 w 502"/>
                  <a:gd name="T9" fmla="*/ 214 h 502"/>
                  <a:gd name="T10" fmla="*/ 392 w 502"/>
                  <a:gd name="T11" fmla="*/ 297 h 502"/>
                  <a:gd name="T12" fmla="*/ 430 w 502"/>
                  <a:gd name="T13" fmla="*/ 176 h 502"/>
                  <a:gd name="T14" fmla="*/ 332 w 502"/>
                  <a:gd name="T15" fmla="*/ 75 h 502"/>
                  <a:gd name="T16" fmla="*/ 385 w 502"/>
                  <a:gd name="T17" fmla="*/ 176 h 502"/>
                  <a:gd name="T18" fmla="*/ 72 w 502"/>
                  <a:gd name="T19" fmla="*/ 176 h 502"/>
                  <a:gd name="T20" fmla="*/ 150 w 502"/>
                  <a:gd name="T21" fmla="*/ 117 h 502"/>
                  <a:gd name="T22" fmla="*/ 114 w 502"/>
                  <a:gd name="T23" fmla="*/ 114 h 502"/>
                  <a:gd name="T24" fmla="*/ 165 w 502"/>
                  <a:gd name="T25" fmla="*/ 176 h 502"/>
                  <a:gd name="T26" fmla="*/ 236 w 502"/>
                  <a:gd name="T27" fmla="*/ 71 h 502"/>
                  <a:gd name="T28" fmla="*/ 165 w 502"/>
                  <a:gd name="T29" fmla="*/ 176 h 502"/>
                  <a:gd name="T30" fmla="*/ 345 w 502"/>
                  <a:gd name="T31" fmla="*/ 176 h 502"/>
                  <a:gd name="T32" fmla="*/ 274 w 502"/>
                  <a:gd name="T33" fmla="*/ 71 h 502"/>
                  <a:gd name="T34" fmla="*/ 354 w 502"/>
                  <a:gd name="T35" fmla="*/ 214 h 502"/>
                  <a:gd name="T36" fmla="*/ 274 w 502"/>
                  <a:gd name="T37" fmla="*/ 297 h 502"/>
                  <a:gd name="T38" fmla="*/ 357 w 502"/>
                  <a:gd name="T39" fmla="*/ 252 h 502"/>
                  <a:gd name="T40" fmla="*/ 236 w 502"/>
                  <a:gd name="T41" fmla="*/ 214 h 502"/>
                  <a:gd name="T42" fmla="*/ 153 w 502"/>
                  <a:gd name="T43" fmla="*/ 252 h 502"/>
                  <a:gd name="T44" fmla="*/ 236 w 502"/>
                  <a:gd name="T45" fmla="*/ 297 h 502"/>
                  <a:gd name="T46" fmla="*/ 118 w 502"/>
                  <a:gd name="T47" fmla="*/ 214 h 502"/>
                  <a:gd name="T48" fmla="*/ 57 w 502"/>
                  <a:gd name="T49" fmla="*/ 251 h 502"/>
                  <a:gd name="T50" fmla="*/ 119 w 502"/>
                  <a:gd name="T51" fmla="*/ 297 h 502"/>
                  <a:gd name="T52" fmla="*/ 118 w 502"/>
                  <a:gd name="T53" fmla="*/ 214 h 502"/>
                  <a:gd name="T54" fmla="*/ 274 w 502"/>
                  <a:gd name="T55" fmla="*/ 335 h 502"/>
                  <a:gd name="T56" fmla="*/ 328 w 502"/>
                  <a:gd name="T57" fmla="*/ 367 h 502"/>
                  <a:gd name="T58" fmla="*/ 236 w 502"/>
                  <a:gd name="T59" fmla="*/ 335 h 502"/>
                  <a:gd name="T60" fmla="*/ 182 w 502"/>
                  <a:gd name="T61" fmla="*/ 367 h 502"/>
                  <a:gd name="T62" fmla="*/ 236 w 502"/>
                  <a:gd name="T63" fmla="*/ 335 h 502"/>
                  <a:gd name="T64" fmla="*/ 77 w 502"/>
                  <a:gd name="T65" fmla="*/ 335 h 502"/>
                  <a:gd name="T66" fmla="*/ 181 w 502"/>
                  <a:gd name="T67" fmla="*/ 431 h 502"/>
                  <a:gd name="T68" fmla="*/ 128 w 502"/>
                  <a:gd name="T69" fmla="*/ 335 h 502"/>
                  <a:gd name="T70" fmla="*/ 251 w 502"/>
                  <a:gd name="T71" fmla="*/ 502 h 502"/>
                  <a:gd name="T72" fmla="*/ 0 w 502"/>
                  <a:gd name="T73" fmla="*/ 251 h 502"/>
                  <a:gd name="T74" fmla="*/ 251 w 502"/>
                  <a:gd name="T75" fmla="*/ 0 h 502"/>
                  <a:gd name="T76" fmla="*/ 502 w 502"/>
                  <a:gd name="T77" fmla="*/ 251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2" h="502">
                    <a:moveTo>
                      <a:pt x="334" y="426"/>
                    </a:moveTo>
                    <a:cubicBezTo>
                      <a:pt x="355" y="416"/>
                      <a:pt x="373" y="403"/>
                      <a:pt x="388" y="388"/>
                    </a:cubicBezTo>
                    <a:cubicBezTo>
                      <a:pt x="403" y="373"/>
                      <a:pt x="416" y="354"/>
                      <a:pt x="425" y="335"/>
                    </a:cubicBezTo>
                    <a:cubicBezTo>
                      <a:pt x="383" y="335"/>
                      <a:pt x="383" y="335"/>
                      <a:pt x="383" y="335"/>
                    </a:cubicBezTo>
                    <a:cubicBezTo>
                      <a:pt x="377" y="352"/>
                      <a:pt x="370" y="370"/>
                      <a:pt x="362" y="385"/>
                    </a:cubicBezTo>
                    <a:cubicBezTo>
                      <a:pt x="354" y="400"/>
                      <a:pt x="345" y="413"/>
                      <a:pt x="334" y="426"/>
                    </a:cubicBezTo>
                    <a:close/>
                    <a:moveTo>
                      <a:pt x="439" y="297"/>
                    </a:moveTo>
                    <a:cubicBezTo>
                      <a:pt x="443" y="282"/>
                      <a:pt x="445" y="267"/>
                      <a:pt x="445" y="251"/>
                    </a:cubicBezTo>
                    <a:cubicBezTo>
                      <a:pt x="445" y="238"/>
                      <a:pt x="444" y="226"/>
                      <a:pt x="442" y="214"/>
                    </a:cubicBezTo>
                    <a:cubicBezTo>
                      <a:pt x="393" y="214"/>
                      <a:pt x="393" y="214"/>
                      <a:pt x="393" y="214"/>
                    </a:cubicBezTo>
                    <a:cubicBezTo>
                      <a:pt x="395" y="227"/>
                      <a:pt x="395" y="239"/>
                      <a:pt x="395" y="252"/>
                    </a:cubicBezTo>
                    <a:cubicBezTo>
                      <a:pt x="395" y="267"/>
                      <a:pt x="394" y="282"/>
                      <a:pt x="392" y="297"/>
                    </a:cubicBezTo>
                    <a:cubicBezTo>
                      <a:pt x="439" y="297"/>
                      <a:pt x="439" y="297"/>
                      <a:pt x="439" y="297"/>
                    </a:cubicBezTo>
                    <a:close/>
                    <a:moveTo>
                      <a:pt x="430" y="176"/>
                    </a:moveTo>
                    <a:cubicBezTo>
                      <a:pt x="420" y="153"/>
                      <a:pt x="406" y="132"/>
                      <a:pt x="388" y="114"/>
                    </a:cubicBezTo>
                    <a:cubicBezTo>
                      <a:pt x="372" y="98"/>
                      <a:pt x="353" y="84"/>
                      <a:pt x="332" y="75"/>
                    </a:cubicBezTo>
                    <a:cubicBezTo>
                      <a:pt x="343" y="88"/>
                      <a:pt x="353" y="102"/>
                      <a:pt x="361" y="117"/>
                    </a:cubicBezTo>
                    <a:cubicBezTo>
                      <a:pt x="371" y="135"/>
                      <a:pt x="379" y="155"/>
                      <a:pt x="385" y="176"/>
                    </a:cubicBezTo>
                    <a:cubicBezTo>
                      <a:pt x="430" y="176"/>
                      <a:pt x="430" y="176"/>
                      <a:pt x="430" y="176"/>
                    </a:cubicBezTo>
                    <a:close/>
                    <a:moveTo>
                      <a:pt x="72" y="176"/>
                    </a:moveTo>
                    <a:cubicBezTo>
                      <a:pt x="125" y="176"/>
                      <a:pt x="125" y="176"/>
                      <a:pt x="125" y="176"/>
                    </a:cubicBezTo>
                    <a:cubicBezTo>
                      <a:pt x="131" y="155"/>
                      <a:pt x="139" y="135"/>
                      <a:pt x="150" y="117"/>
                    </a:cubicBezTo>
                    <a:cubicBezTo>
                      <a:pt x="159" y="100"/>
                      <a:pt x="170" y="84"/>
                      <a:pt x="183" y="69"/>
                    </a:cubicBezTo>
                    <a:cubicBezTo>
                      <a:pt x="157" y="79"/>
                      <a:pt x="133" y="94"/>
                      <a:pt x="114" y="114"/>
                    </a:cubicBezTo>
                    <a:cubicBezTo>
                      <a:pt x="96" y="132"/>
                      <a:pt x="82" y="153"/>
                      <a:pt x="72" y="176"/>
                    </a:cubicBezTo>
                    <a:close/>
                    <a:moveTo>
                      <a:pt x="165" y="176"/>
                    </a:moveTo>
                    <a:cubicBezTo>
                      <a:pt x="236" y="176"/>
                      <a:pt x="236" y="176"/>
                      <a:pt x="236" y="176"/>
                    </a:cubicBezTo>
                    <a:cubicBezTo>
                      <a:pt x="236" y="71"/>
                      <a:pt x="236" y="71"/>
                      <a:pt x="236" y="71"/>
                    </a:cubicBezTo>
                    <a:cubicBezTo>
                      <a:pt x="215" y="88"/>
                      <a:pt x="197" y="110"/>
                      <a:pt x="183" y="135"/>
                    </a:cubicBezTo>
                    <a:cubicBezTo>
                      <a:pt x="176" y="148"/>
                      <a:pt x="170" y="162"/>
                      <a:pt x="165" y="176"/>
                    </a:cubicBezTo>
                    <a:close/>
                    <a:moveTo>
                      <a:pt x="274" y="176"/>
                    </a:moveTo>
                    <a:cubicBezTo>
                      <a:pt x="345" y="176"/>
                      <a:pt x="345" y="176"/>
                      <a:pt x="345" y="176"/>
                    </a:cubicBezTo>
                    <a:cubicBezTo>
                      <a:pt x="341" y="162"/>
                      <a:pt x="335" y="148"/>
                      <a:pt x="327" y="135"/>
                    </a:cubicBezTo>
                    <a:cubicBezTo>
                      <a:pt x="314" y="110"/>
                      <a:pt x="296" y="88"/>
                      <a:pt x="274" y="71"/>
                    </a:cubicBezTo>
                    <a:cubicBezTo>
                      <a:pt x="274" y="176"/>
                      <a:pt x="274" y="176"/>
                      <a:pt x="274" y="176"/>
                    </a:cubicBezTo>
                    <a:close/>
                    <a:moveTo>
                      <a:pt x="354" y="214"/>
                    </a:moveTo>
                    <a:cubicBezTo>
                      <a:pt x="274" y="214"/>
                      <a:pt x="274" y="214"/>
                      <a:pt x="274" y="214"/>
                    </a:cubicBezTo>
                    <a:cubicBezTo>
                      <a:pt x="274" y="297"/>
                      <a:pt x="274" y="297"/>
                      <a:pt x="274" y="297"/>
                    </a:cubicBezTo>
                    <a:cubicBezTo>
                      <a:pt x="353" y="297"/>
                      <a:pt x="353" y="297"/>
                      <a:pt x="353" y="297"/>
                    </a:cubicBezTo>
                    <a:cubicBezTo>
                      <a:pt x="356" y="282"/>
                      <a:pt x="357" y="267"/>
                      <a:pt x="357" y="252"/>
                    </a:cubicBezTo>
                    <a:cubicBezTo>
                      <a:pt x="357" y="239"/>
                      <a:pt x="356" y="227"/>
                      <a:pt x="354" y="214"/>
                    </a:cubicBezTo>
                    <a:close/>
                    <a:moveTo>
                      <a:pt x="236" y="214"/>
                    </a:moveTo>
                    <a:cubicBezTo>
                      <a:pt x="156" y="214"/>
                      <a:pt x="156" y="214"/>
                      <a:pt x="156" y="214"/>
                    </a:cubicBezTo>
                    <a:cubicBezTo>
                      <a:pt x="154" y="227"/>
                      <a:pt x="153" y="239"/>
                      <a:pt x="153" y="252"/>
                    </a:cubicBezTo>
                    <a:cubicBezTo>
                      <a:pt x="153" y="267"/>
                      <a:pt x="155" y="282"/>
                      <a:pt x="158" y="297"/>
                    </a:cubicBezTo>
                    <a:cubicBezTo>
                      <a:pt x="236" y="297"/>
                      <a:pt x="236" y="297"/>
                      <a:pt x="236" y="297"/>
                    </a:cubicBezTo>
                    <a:cubicBezTo>
                      <a:pt x="236" y="214"/>
                      <a:pt x="236" y="214"/>
                      <a:pt x="236" y="214"/>
                    </a:cubicBezTo>
                    <a:close/>
                    <a:moveTo>
                      <a:pt x="118" y="214"/>
                    </a:moveTo>
                    <a:cubicBezTo>
                      <a:pt x="61" y="214"/>
                      <a:pt x="61" y="214"/>
                      <a:pt x="61" y="214"/>
                    </a:cubicBezTo>
                    <a:cubicBezTo>
                      <a:pt x="59" y="226"/>
                      <a:pt x="57" y="238"/>
                      <a:pt x="57" y="251"/>
                    </a:cubicBezTo>
                    <a:cubicBezTo>
                      <a:pt x="57" y="267"/>
                      <a:pt x="59" y="282"/>
                      <a:pt x="63" y="297"/>
                    </a:cubicBezTo>
                    <a:cubicBezTo>
                      <a:pt x="119" y="297"/>
                      <a:pt x="119" y="297"/>
                      <a:pt x="119" y="297"/>
                    </a:cubicBezTo>
                    <a:cubicBezTo>
                      <a:pt x="116" y="282"/>
                      <a:pt x="115" y="267"/>
                      <a:pt x="115" y="252"/>
                    </a:cubicBezTo>
                    <a:cubicBezTo>
                      <a:pt x="115" y="239"/>
                      <a:pt x="116" y="227"/>
                      <a:pt x="118" y="214"/>
                    </a:cubicBezTo>
                    <a:close/>
                    <a:moveTo>
                      <a:pt x="342" y="335"/>
                    </a:moveTo>
                    <a:cubicBezTo>
                      <a:pt x="274" y="335"/>
                      <a:pt x="274" y="335"/>
                      <a:pt x="274" y="335"/>
                    </a:cubicBezTo>
                    <a:cubicBezTo>
                      <a:pt x="274" y="433"/>
                      <a:pt x="274" y="433"/>
                      <a:pt x="274" y="433"/>
                    </a:cubicBezTo>
                    <a:cubicBezTo>
                      <a:pt x="296" y="415"/>
                      <a:pt x="315" y="392"/>
                      <a:pt x="328" y="367"/>
                    </a:cubicBezTo>
                    <a:cubicBezTo>
                      <a:pt x="334" y="357"/>
                      <a:pt x="338" y="346"/>
                      <a:pt x="342" y="335"/>
                    </a:cubicBezTo>
                    <a:close/>
                    <a:moveTo>
                      <a:pt x="236" y="335"/>
                    </a:moveTo>
                    <a:cubicBezTo>
                      <a:pt x="168" y="335"/>
                      <a:pt x="168" y="335"/>
                      <a:pt x="168" y="335"/>
                    </a:cubicBezTo>
                    <a:cubicBezTo>
                      <a:pt x="172" y="346"/>
                      <a:pt x="177" y="357"/>
                      <a:pt x="182" y="367"/>
                    </a:cubicBezTo>
                    <a:cubicBezTo>
                      <a:pt x="196" y="392"/>
                      <a:pt x="214" y="415"/>
                      <a:pt x="236" y="433"/>
                    </a:cubicBezTo>
                    <a:cubicBezTo>
                      <a:pt x="236" y="335"/>
                      <a:pt x="236" y="335"/>
                      <a:pt x="236" y="335"/>
                    </a:cubicBezTo>
                    <a:close/>
                    <a:moveTo>
                      <a:pt x="128" y="335"/>
                    </a:moveTo>
                    <a:cubicBezTo>
                      <a:pt x="77" y="335"/>
                      <a:pt x="77" y="335"/>
                      <a:pt x="77" y="335"/>
                    </a:cubicBezTo>
                    <a:cubicBezTo>
                      <a:pt x="86" y="354"/>
                      <a:pt x="99" y="373"/>
                      <a:pt x="114" y="388"/>
                    </a:cubicBezTo>
                    <a:cubicBezTo>
                      <a:pt x="133" y="407"/>
                      <a:pt x="155" y="422"/>
                      <a:pt x="181" y="431"/>
                    </a:cubicBezTo>
                    <a:cubicBezTo>
                      <a:pt x="168" y="417"/>
                      <a:pt x="158" y="402"/>
                      <a:pt x="149" y="385"/>
                    </a:cubicBezTo>
                    <a:cubicBezTo>
                      <a:pt x="140" y="370"/>
                      <a:pt x="133" y="352"/>
                      <a:pt x="128" y="335"/>
                    </a:cubicBezTo>
                    <a:close/>
                    <a:moveTo>
                      <a:pt x="429" y="428"/>
                    </a:moveTo>
                    <a:cubicBezTo>
                      <a:pt x="383" y="474"/>
                      <a:pt x="321" y="502"/>
                      <a:pt x="251" y="502"/>
                    </a:cubicBezTo>
                    <a:cubicBezTo>
                      <a:pt x="182" y="502"/>
                      <a:pt x="119" y="474"/>
                      <a:pt x="74" y="428"/>
                    </a:cubicBezTo>
                    <a:cubicBezTo>
                      <a:pt x="28" y="383"/>
                      <a:pt x="0" y="320"/>
                      <a:pt x="0" y="251"/>
                    </a:cubicBezTo>
                    <a:cubicBezTo>
                      <a:pt x="0" y="182"/>
                      <a:pt x="28" y="119"/>
                      <a:pt x="74" y="73"/>
                    </a:cubicBezTo>
                    <a:cubicBezTo>
                      <a:pt x="119" y="28"/>
                      <a:pt x="182" y="0"/>
                      <a:pt x="251" y="0"/>
                    </a:cubicBezTo>
                    <a:cubicBezTo>
                      <a:pt x="321" y="0"/>
                      <a:pt x="383" y="28"/>
                      <a:pt x="429" y="73"/>
                    </a:cubicBezTo>
                    <a:cubicBezTo>
                      <a:pt x="474" y="119"/>
                      <a:pt x="502" y="182"/>
                      <a:pt x="502" y="251"/>
                    </a:cubicBezTo>
                    <a:cubicBezTo>
                      <a:pt x="502" y="320"/>
                      <a:pt x="474" y="383"/>
                      <a:pt x="429" y="428"/>
                    </a:cubicBez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grpSp>
      </p:grpSp>
      <p:grpSp>
        <p:nvGrpSpPr>
          <p:cNvPr id="66" name="组合 65"/>
          <p:cNvGrpSpPr/>
          <p:nvPr/>
        </p:nvGrpSpPr>
        <p:grpSpPr>
          <a:xfrm>
            <a:off x="2819510" y="3155839"/>
            <a:ext cx="665268" cy="665027"/>
            <a:chOff x="6785845" y="2983037"/>
            <a:chExt cx="844675" cy="844675"/>
          </a:xfrm>
        </p:grpSpPr>
        <p:sp>
          <p:nvSpPr>
            <p:cNvPr id="67" name="圆角矩形 66"/>
            <p:cNvSpPr/>
            <p:nvPr/>
          </p:nvSpPr>
          <p:spPr>
            <a:xfrm>
              <a:off x="6785845" y="2983037"/>
              <a:ext cx="844675" cy="844675"/>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grpSp>
          <p:nvGrpSpPr>
            <p:cNvPr id="68" name="组合 67"/>
            <p:cNvGrpSpPr/>
            <p:nvPr/>
          </p:nvGrpSpPr>
          <p:grpSpPr>
            <a:xfrm>
              <a:off x="6965236" y="3174118"/>
              <a:ext cx="480153" cy="483400"/>
              <a:chOff x="5042691" y="2273920"/>
              <a:chExt cx="702937" cy="707692"/>
            </a:xfrm>
            <a:solidFill>
              <a:srgbClr val="01ACBE"/>
            </a:solidFill>
          </p:grpSpPr>
          <p:sp>
            <p:nvSpPr>
              <p:cNvPr id="69" name="Freeform 12"/>
              <p:cNvSpPr/>
              <p:nvPr/>
            </p:nvSpPr>
            <p:spPr bwMode="auto">
              <a:xfrm>
                <a:off x="5284806" y="2789968"/>
                <a:ext cx="460822" cy="191644"/>
              </a:xfrm>
              <a:custGeom>
                <a:avLst/>
                <a:gdLst>
                  <a:gd name="T0" fmla="*/ 25 w 533"/>
                  <a:gd name="T1" fmla="*/ 165 h 222"/>
                  <a:gd name="T2" fmla="*/ 158 w 533"/>
                  <a:gd name="T3" fmla="*/ 165 h 222"/>
                  <a:gd name="T4" fmla="*/ 158 w 533"/>
                  <a:gd name="T5" fmla="*/ 108 h 222"/>
                  <a:gd name="T6" fmla="*/ 184 w 533"/>
                  <a:gd name="T7" fmla="*/ 83 h 222"/>
                  <a:gd name="T8" fmla="*/ 317 w 533"/>
                  <a:gd name="T9" fmla="*/ 83 h 222"/>
                  <a:gd name="T10" fmla="*/ 317 w 533"/>
                  <a:gd name="T11" fmla="*/ 25 h 222"/>
                  <a:gd name="T12" fmla="*/ 343 w 533"/>
                  <a:gd name="T13" fmla="*/ 0 h 222"/>
                  <a:gd name="T14" fmla="*/ 533 w 533"/>
                  <a:gd name="T15" fmla="*/ 0 h 222"/>
                  <a:gd name="T16" fmla="*/ 533 w 533"/>
                  <a:gd name="T17" fmla="*/ 32 h 222"/>
                  <a:gd name="T18" fmla="*/ 508 w 533"/>
                  <a:gd name="T19" fmla="*/ 57 h 222"/>
                  <a:gd name="T20" fmla="*/ 375 w 533"/>
                  <a:gd name="T21" fmla="*/ 57 h 222"/>
                  <a:gd name="T22" fmla="*/ 375 w 533"/>
                  <a:gd name="T23" fmla="*/ 114 h 222"/>
                  <a:gd name="T24" fmla="*/ 349 w 533"/>
                  <a:gd name="T25" fmla="*/ 140 h 222"/>
                  <a:gd name="T26" fmla="*/ 216 w 533"/>
                  <a:gd name="T27" fmla="*/ 140 h 222"/>
                  <a:gd name="T28" fmla="*/ 216 w 533"/>
                  <a:gd name="T29" fmla="*/ 197 h 222"/>
                  <a:gd name="T30" fmla="*/ 190 w 533"/>
                  <a:gd name="T31" fmla="*/ 222 h 222"/>
                  <a:gd name="T32" fmla="*/ 0 w 533"/>
                  <a:gd name="T33" fmla="*/ 222 h 222"/>
                  <a:gd name="T34" fmla="*/ 0 w 533"/>
                  <a:gd name="T35" fmla="*/ 191 h 222"/>
                  <a:gd name="T36" fmla="*/ 25 w 533"/>
                  <a:gd name="T37" fmla="*/ 16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3" h="222">
                    <a:moveTo>
                      <a:pt x="25" y="165"/>
                    </a:moveTo>
                    <a:cubicBezTo>
                      <a:pt x="158" y="165"/>
                      <a:pt x="158" y="165"/>
                      <a:pt x="158" y="165"/>
                    </a:cubicBezTo>
                    <a:cubicBezTo>
                      <a:pt x="158" y="108"/>
                      <a:pt x="158" y="108"/>
                      <a:pt x="158" y="108"/>
                    </a:cubicBezTo>
                    <a:cubicBezTo>
                      <a:pt x="158" y="94"/>
                      <a:pt x="170" y="83"/>
                      <a:pt x="184" y="83"/>
                    </a:cubicBezTo>
                    <a:cubicBezTo>
                      <a:pt x="317" y="83"/>
                      <a:pt x="317" y="83"/>
                      <a:pt x="317" y="83"/>
                    </a:cubicBezTo>
                    <a:cubicBezTo>
                      <a:pt x="317" y="25"/>
                      <a:pt x="317" y="25"/>
                      <a:pt x="317" y="25"/>
                    </a:cubicBezTo>
                    <a:cubicBezTo>
                      <a:pt x="317" y="11"/>
                      <a:pt x="329" y="0"/>
                      <a:pt x="343" y="0"/>
                    </a:cubicBezTo>
                    <a:cubicBezTo>
                      <a:pt x="533" y="0"/>
                      <a:pt x="533" y="0"/>
                      <a:pt x="533" y="0"/>
                    </a:cubicBezTo>
                    <a:cubicBezTo>
                      <a:pt x="533" y="32"/>
                      <a:pt x="533" y="32"/>
                      <a:pt x="533" y="32"/>
                    </a:cubicBezTo>
                    <a:cubicBezTo>
                      <a:pt x="533" y="46"/>
                      <a:pt x="522" y="57"/>
                      <a:pt x="508" y="57"/>
                    </a:cubicBezTo>
                    <a:cubicBezTo>
                      <a:pt x="375" y="57"/>
                      <a:pt x="375" y="57"/>
                      <a:pt x="375" y="57"/>
                    </a:cubicBezTo>
                    <a:cubicBezTo>
                      <a:pt x="375" y="114"/>
                      <a:pt x="375" y="114"/>
                      <a:pt x="375" y="114"/>
                    </a:cubicBezTo>
                    <a:cubicBezTo>
                      <a:pt x="375" y="128"/>
                      <a:pt x="363" y="140"/>
                      <a:pt x="349" y="140"/>
                    </a:cubicBezTo>
                    <a:cubicBezTo>
                      <a:pt x="216" y="140"/>
                      <a:pt x="216" y="140"/>
                      <a:pt x="216" y="140"/>
                    </a:cubicBezTo>
                    <a:cubicBezTo>
                      <a:pt x="216" y="197"/>
                      <a:pt x="216" y="197"/>
                      <a:pt x="216" y="197"/>
                    </a:cubicBezTo>
                    <a:cubicBezTo>
                      <a:pt x="216" y="211"/>
                      <a:pt x="204" y="222"/>
                      <a:pt x="190" y="222"/>
                    </a:cubicBezTo>
                    <a:cubicBezTo>
                      <a:pt x="0" y="222"/>
                      <a:pt x="0" y="222"/>
                      <a:pt x="0" y="222"/>
                    </a:cubicBezTo>
                    <a:cubicBezTo>
                      <a:pt x="0" y="191"/>
                      <a:pt x="0" y="191"/>
                      <a:pt x="0" y="191"/>
                    </a:cubicBezTo>
                    <a:cubicBezTo>
                      <a:pt x="0" y="177"/>
                      <a:pt x="11" y="165"/>
                      <a:pt x="25" y="165"/>
                    </a:cubicBezTo>
                    <a:close/>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sp>
            <p:nvSpPr>
              <p:cNvPr id="70" name="Freeform 13"/>
              <p:cNvSpPr>
                <a:spLocks noEditPoints="1"/>
              </p:cNvSpPr>
              <p:nvPr/>
            </p:nvSpPr>
            <p:spPr bwMode="auto">
              <a:xfrm>
                <a:off x="5042691" y="2273920"/>
                <a:ext cx="529214" cy="655758"/>
              </a:xfrm>
              <a:custGeom>
                <a:avLst/>
                <a:gdLst>
                  <a:gd name="T0" fmla="*/ 28 w 612"/>
                  <a:gd name="T1" fmla="*/ 504 h 759"/>
                  <a:gd name="T2" fmla="*/ 148 w 612"/>
                  <a:gd name="T3" fmla="*/ 514 h 759"/>
                  <a:gd name="T4" fmla="*/ 179 w 612"/>
                  <a:gd name="T5" fmla="*/ 488 h 759"/>
                  <a:gd name="T6" fmla="*/ 184 w 612"/>
                  <a:gd name="T7" fmla="*/ 423 h 759"/>
                  <a:gd name="T8" fmla="*/ 158 w 612"/>
                  <a:gd name="T9" fmla="*/ 392 h 759"/>
                  <a:gd name="T10" fmla="*/ 38 w 612"/>
                  <a:gd name="T11" fmla="*/ 381 h 759"/>
                  <a:gd name="T12" fmla="*/ 7 w 612"/>
                  <a:gd name="T13" fmla="*/ 407 h 759"/>
                  <a:gd name="T14" fmla="*/ 2 w 612"/>
                  <a:gd name="T15" fmla="*/ 473 h 759"/>
                  <a:gd name="T16" fmla="*/ 28 w 612"/>
                  <a:gd name="T17" fmla="*/ 504 h 759"/>
                  <a:gd name="T18" fmla="*/ 157 w 612"/>
                  <a:gd name="T19" fmla="*/ 669 h 759"/>
                  <a:gd name="T20" fmla="*/ 254 w 612"/>
                  <a:gd name="T21" fmla="*/ 487 h 759"/>
                  <a:gd name="T22" fmla="*/ 334 w 612"/>
                  <a:gd name="T23" fmla="*/ 512 h 759"/>
                  <a:gd name="T24" fmla="*/ 342 w 612"/>
                  <a:gd name="T25" fmla="*/ 515 h 759"/>
                  <a:gd name="T26" fmla="*/ 216 w 612"/>
                  <a:gd name="T27" fmla="*/ 722 h 759"/>
                  <a:gd name="T28" fmla="*/ 157 w 612"/>
                  <a:gd name="T29" fmla="*/ 669 h 759"/>
                  <a:gd name="T30" fmla="*/ 379 w 612"/>
                  <a:gd name="T31" fmla="*/ 7 h 759"/>
                  <a:gd name="T32" fmla="*/ 426 w 612"/>
                  <a:gd name="T33" fmla="*/ 84 h 759"/>
                  <a:gd name="T34" fmla="*/ 349 w 612"/>
                  <a:gd name="T35" fmla="*/ 150 h 759"/>
                  <a:gd name="T36" fmla="*/ 304 w 612"/>
                  <a:gd name="T37" fmla="*/ 59 h 759"/>
                  <a:gd name="T38" fmla="*/ 379 w 612"/>
                  <a:gd name="T39" fmla="*/ 7 h 759"/>
                  <a:gd name="T40" fmla="*/ 371 w 612"/>
                  <a:gd name="T41" fmla="*/ 183 h 759"/>
                  <a:gd name="T42" fmla="*/ 403 w 612"/>
                  <a:gd name="T43" fmla="*/ 199 h 759"/>
                  <a:gd name="T44" fmla="*/ 574 w 612"/>
                  <a:gd name="T45" fmla="*/ 278 h 759"/>
                  <a:gd name="T46" fmla="*/ 579 w 612"/>
                  <a:gd name="T47" fmla="*/ 341 h 759"/>
                  <a:gd name="T48" fmla="*/ 398 w 612"/>
                  <a:gd name="T49" fmla="*/ 296 h 759"/>
                  <a:gd name="T50" fmla="*/ 381 w 612"/>
                  <a:gd name="T51" fmla="*/ 385 h 759"/>
                  <a:gd name="T52" fmla="*/ 390 w 612"/>
                  <a:gd name="T53" fmla="*/ 402 h 759"/>
                  <a:gd name="T54" fmla="*/ 561 w 612"/>
                  <a:gd name="T55" fmla="*/ 593 h 759"/>
                  <a:gd name="T56" fmla="*/ 489 w 612"/>
                  <a:gd name="T57" fmla="*/ 626 h 759"/>
                  <a:gd name="T58" fmla="*/ 233 w 612"/>
                  <a:gd name="T59" fmla="*/ 447 h 759"/>
                  <a:gd name="T60" fmla="*/ 203 w 612"/>
                  <a:gd name="T61" fmla="*/ 392 h 759"/>
                  <a:gd name="T62" fmla="*/ 231 w 612"/>
                  <a:gd name="T63" fmla="*/ 239 h 759"/>
                  <a:gd name="T64" fmla="*/ 157 w 612"/>
                  <a:gd name="T65" fmla="*/ 344 h 759"/>
                  <a:gd name="T66" fmla="*/ 95 w 612"/>
                  <a:gd name="T67" fmla="*/ 332 h 759"/>
                  <a:gd name="T68" fmla="*/ 247 w 612"/>
                  <a:gd name="T69" fmla="*/ 155 h 759"/>
                  <a:gd name="T70" fmla="*/ 313 w 612"/>
                  <a:gd name="T71" fmla="*/ 163 h 759"/>
                  <a:gd name="T72" fmla="*/ 349 w 612"/>
                  <a:gd name="T73" fmla="*/ 227 h 759"/>
                  <a:gd name="T74" fmla="*/ 371 w 612"/>
                  <a:gd name="T75" fmla="*/ 183 h 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2" h="759">
                    <a:moveTo>
                      <a:pt x="28" y="504"/>
                    </a:moveTo>
                    <a:cubicBezTo>
                      <a:pt x="148" y="514"/>
                      <a:pt x="148" y="514"/>
                      <a:pt x="148" y="514"/>
                    </a:cubicBezTo>
                    <a:cubicBezTo>
                      <a:pt x="164" y="516"/>
                      <a:pt x="177" y="504"/>
                      <a:pt x="179" y="488"/>
                    </a:cubicBezTo>
                    <a:cubicBezTo>
                      <a:pt x="184" y="423"/>
                      <a:pt x="184" y="423"/>
                      <a:pt x="184" y="423"/>
                    </a:cubicBezTo>
                    <a:cubicBezTo>
                      <a:pt x="186" y="407"/>
                      <a:pt x="174" y="393"/>
                      <a:pt x="158" y="392"/>
                    </a:cubicBezTo>
                    <a:cubicBezTo>
                      <a:pt x="38" y="381"/>
                      <a:pt x="38" y="381"/>
                      <a:pt x="38" y="381"/>
                    </a:cubicBezTo>
                    <a:cubicBezTo>
                      <a:pt x="23" y="380"/>
                      <a:pt x="9" y="392"/>
                      <a:pt x="7" y="407"/>
                    </a:cubicBezTo>
                    <a:cubicBezTo>
                      <a:pt x="2" y="473"/>
                      <a:pt x="2" y="473"/>
                      <a:pt x="2" y="473"/>
                    </a:cubicBezTo>
                    <a:cubicBezTo>
                      <a:pt x="0" y="489"/>
                      <a:pt x="12" y="503"/>
                      <a:pt x="28" y="504"/>
                    </a:cubicBezTo>
                    <a:close/>
                    <a:moveTo>
                      <a:pt x="157" y="669"/>
                    </a:moveTo>
                    <a:cubicBezTo>
                      <a:pt x="220" y="595"/>
                      <a:pt x="230" y="592"/>
                      <a:pt x="254" y="487"/>
                    </a:cubicBezTo>
                    <a:cubicBezTo>
                      <a:pt x="280" y="496"/>
                      <a:pt x="307" y="504"/>
                      <a:pt x="334" y="512"/>
                    </a:cubicBezTo>
                    <a:cubicBezTo>
                      <a:pt x="337" y="513"/>
                      <a:pt x="339" y="514"/>
                      <a:pt x="342" y="515"/>
                    </a:cubicBezTo>
                    <a:cubicBezTo>
                      <a:pt x="303" y="633"/>
                      <a:pt x="296" y="637"/>
                      <a:pt x="216" y="722"/>
                    </a:cubicBezTo>
                    <a:cubicBezTo>
                      <a:pt x="180" y="759"/>
                      <a:pt x="122" y="709"/>
                      <a:pt x="157" y="669"/>
                    </a:cubicBezTo>
                    <a:close/>
                    <a:moveTo>
                      <a:pt x="379" y="7"/>
                    </a:moveTo>
                    <a:cubicBezTo>
                      <a:pt x="413" y="15"/>
                      <a:pt x="434" y="49"/>
                      <a:pt x="426" y="84"/>
                    </a:cubicBezTo>
                    <a:cubicBezTo>
                      <a:pt x="419" y="120"/>
                      <a:pt x="383" y="157"/>
                      <a:pt x="349" y="150"/>
                    </a:cubicBezTo>
                    <a:cubicBezTo>
                      <a:pt x="315" y="143"/>
                      <a:pt x="297" y="94"/>
                      <a:pt x="304" y="59"/>
                    </a:cubicBezTo>
                    <a:cubicBezTo>
                      <a:pt x="312" y="23"/>
                      <a:pt x="345" y="0"/>
                      <a:pt x="379" y="7"/>
                    </a:cubicBezTo>
                    <a:close/>
                    <a:moveTo>
                      <a:pt x="371" y="183"/>
                    </a:moveTo>
                    <a:cubicBezTo>
                      <a:pt x="378" y="185"/>
                      <a:pt x="393" y="190"/>
                      <a:pt x="403" y="199"/>
                    </a:cubicBezTo>
                    <a:cubicBezTo>
                      <a:pt x="494" y="286"/>
                      <a:pt x="474" y="282"/>
                      <a:pt x="574" y="278"/>
                    </a:cubicBezTo>
                    <a:cubicBezTo>
                      <a:pt x="612" y="277"/>
                      <a:pt x="611" y="338"/>
                      <a:pt x="579" y="341"/>
                    </a:cubicBezTo>
                    <a:cubicBezTo>
                      <a:pt x="477" y="350"/>
                      <a:pt x="470" y="358"/>
                      <a:pt x="398" y="296"/>
                    </a:cubicBezTo>
                    <a:cubicBezTo>
                      <a:pt x="381" y="385"/>
                      <a:pt x="381" y="385"/>
                      <a:pt x="381" y="385"/>
                    </a:cubicBezTo>
                    <a:cubicBezTo>
                      <a:pt x="380" y="392"/>
                      <a:pt x="383" y="399"/>
                      <a:pt x="390" y="402"/>
                    </a:cubicBezTo>
                    <a:cubicBezTo>
                      <a:pt x="494" y="448"/>
                      <a:pt x="515" y="448"/>
                      <a:pt x="561" y="593"/>
                    </a:cubicBezTo>
                    <a:cubicBezTo>
                      <a:pt x="578" y="638"/>
                      <a:pt x="510" y="668"/>
                      <a:pt x="489" y="626"/>
                    </a:cubicBezTo>
                    <a:cubicBezTo>
                      <a:pt x="417" y="484"/>
                      <a:pt x="405" y="506"/>
                      <a:pt x="233" y="447"/>
                    </a:cubicBezTo>
                    <a:cubicBezTo>
                      <a:pt x="211" y="435"/>
                      <a:pt x="203" y="416"/>
                      <a:pt x="203" y="392"/>
                    </a:cubicBezTo>
                    <a:cubicBezTo>
                      <a:pt x="231" y="239"/>
                      <a:pt x="231" y="239"/>
                      <a:pt x="231" y="239"/>
                    </a:cubicBezTo>
                    <a:cubicBezTo>
                      <a:pt x="164" y="260"/>
                      <a:pt x="171" y="259"/>
                      <a:pt x="157" y="344"/>
                    </a:cubicBezTo>
                    <a:cubicBezTo>
                      <a:pt x="151" y="376"/>
                      <a:pt x="91" y="372"/>
                      <a:pt x="95" y="332"/>
                    </a:cubicBezTo>
                    <a:cubicBezTo>
                      <a:pt x="107" y="207"/>
                      <a:pt x="126" y="199"/>
                      <a:pt x="247" y="155"/>
                    </a:cubicBezTo>
                    <a:cubicBezTo>
                      <a:pt x="264" y="149"/>
                      <a:pt x="304" y="160"/>
                      <a:pt x="313" y="163"/>
                    </a:cubicBezTo>
                    <a:cubicBezTo>
                      <a:pt x="349" y="227"/>
                      <a:pt x="349" y="227"/>
                      <a:pt x="349" y="227"/>
                    </a:cubicBezTo>
                    <a:cubicBezTo>
                      <a:pt x="371" y="183"/>
                      <a:pt x="371" y="183"/>
                      <a:pt x="371" y="183"/>
                    </a:cubicBezTo>
                    <a:close/>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endParaRPr>
              </a:p>
            </p:txBody>
          </p:sp>
        </p:grpSp>
      </p:grpSp>
      <p:grpSp>
        <p:nvGrpSpPr>
          <p:cNvPr id="71" name="组合 70"/>
          <p:cNvGrpSpPr/>
          <p:nvPr/>
        </p:nvGrpSpPr>
        <p:grpSpPr>
          <a:xfrm>
            <a:off x="855884" y="3155839"/>
            <a:ext cx="665268" cy="665027"/>
            <a:chOff x="3881858" y="1485578"/>
            <a:chExt cx="844675" cy="844675"/>
          </a:xfrm>
        </p:grpSpPr>
        <p:sp>
          <p:nvSpPr>
            <p:cNvPr id="72" name="圆角矩形 71"/>
            <p:cNvSpPr/>
            <p:nvPr/>
          </p:nvSpPr>
          <p:spPr>
            <a:xfrm>
              <a:off x="3881858" y="1485578"/>
              <a:ext cx="844675" cy="844675"/>
            </a:xfrm>
            <a:prstGeom prst="roundRect">
              <a:avLst>
                <a:gd name="adj" fmla="val 12557"/>
              </a:avLst>
            </a:prstGeom>
            <a:gradFill>
              <a:gsLst>
                <a:gs pos="0">
                  <a:schemeClr val="bg1">
                    <a:lumMod val="80000"/>
                  </a:schemeClr>
                </a:gs>
                <a:gs pos="100000">
                  <a:schemeClr val="bg1">
                    <a:lumMod val="97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grpSp>
          <p:nvGrpSpPr>
            <p:cNvPr id="73" name="组合 72"/>
            <p:cNvGrpSpPr/>
            <p:nvPr/>
          </p:nvGrpSpPr>
          <p:grpSpPr>
            <a:xfrm>
              <a:off x="4092885" y="1696817"/>
              <a:ext cx="425052" cy="422197"/>
              <a:chOff x="6463926" y="2278309"/>
              <a:chExt cx="708057" cy="703302"/>
            </a:xfrm>
            <a:solidFill>
              <a:srgbClr val="E87071"/>
            </a:solidFill>
          </p:grpSpPr>
          <p:sp>
            <p:nvSpPr>
              <p:cNvPr id="74" name="Freeform 30"/>
              <p:cNvSpPr>
                <a:spLocks noEditPoints="1"/>
              </p:cNvSpPr>
              <p:nvPr/>
            </p:nvSpPr>
            <p:spPr bwMode="auto">
              <a:xfrm>
                <a:off x="6687023" y="2278309"/>
                <a:ext cx="261864" cy="305752"/>
              </a:xfrm>
              <a:custGeom>
                <a:avLst/>
                <a:gdLst>
                  <a:gd name="T0" fmla="*/ 150 w 303"/>
                  <a:gd name="T1" fmla="*/ 1 h 354"/>
                  <a:gd name="T2" fmla="*/ 81 w 303"/>
                  <a:gd name="T3" fmla="*/ 76 h 354"/>
                  <a:gd name="T4" fmla="*/ 153 w 303"/>
                  <a:gd name="T5" fmla="*/ 165 h 354"/>
                  <a:gd name="T6" fmla="*/ 222 w 303"/>
                  <a:gd name="T7" fmla="*/ 74 h 354"/>
                  <a:gd name="T8" fmla="*/ 150 w 303"/>
                  <a:gd name="T9" fmla="*/ 1 h 354"/>
                  <a:gd name="T10" fmla="*/ 151 w 303"/>
                  <a:gd name="T11" fmla="*/ 261 h 354"/>
                  <a:gd name="T12" fmla="*/ 198 w 303"/>
                  <a:gd name="T13" fmla="*/ 196 h 354"/>
                  <a:gd name="T14" fmla="*/ 210 w 303"/>
                  <a:gd name="T15" fmla="*/ 190 h 354"/>
                  <a:gd name="T16" fmla="*/ 260 w 303"/>
                  <a:gd name="T17" fmla="*/ 199 h 354"/>
                  <a:gd name="T18" fmla="*/ 290 w 303"/>
                  <a:gd name="T19" fmla="*/ 225 h 354"/>
                  <a:gd name="T20" fmla="*/ 303 w 303"/>
                  <a:gd name="T21" fmla="*/ 330 h 354"/>
                  <a:gd name="T22" fmla="*/ 297 w 303"/>
                  <a:gd name="T23" fmla="*/ 347 h 354"/>
                  <a:gd name="T24" fmla="*/ 280 w 303"/>
                  <a:gd name="T25" fmla="*/ 354 h 354"/>
                  <a:gd name="T26" fmla="*/ 23 w 303"/>
                  <a:gd name="T27" fmla="*/ 354 h 354"/>
                  <a:gd name="T28" fmla="*/ 6 w 303"/>
                  <a:gd name="T29" fmla="*/ 347 h 354"/>
                  <a:gd name="T30" fmla="*/ 0 w 303"/>
                  <a:gd name="T31" fmla="*/ 330 h 354"/>
                  <a:gd name="T32" fmla="*/ 13 w 303"/>
                  <a:gd name="T33" fmla="*/ 225 h 354"/>
                  <a:gd name="T34" fmla="*/ 43 w 303"/>
                  <a:gd name="T35" fmla="*/ 199 h 354"/>
                  <a:gd name="T36" fmla="*/ 93 w 303"/>
                  <a:gd name="T37" fmla="*/ 190 h 354"/>
                  <a:gd name="T38" fmla="*/ 105 w 303"/>
                  <a:gd name="T39" fmla="*/ 196 h 354"/>
                  <a:gd name="T40" fmla="*/ 151 w 303"/>
                  <a:gd name="T41" fmla="*/ 26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3" h="354">
                    <a:moveTo>
                      <a:pt x="150" y="1"/>
                    </a:moveTo>
                    <a:cubicBezTo>
                      <a:pt x="111" y="2"/>
                      <a:pt x="80" y="36"/>
                      <a:pt x="81" y="76"/>
                    </a:cubicBezTo>
                    <a:cubicBezTo>
                      <a:pt x="82" y="117"/>
                      <a:pt x="114" y="166"/>
                      <a:pt x="153" y="165"/>
                    </a:cubicBezTo>
                    <a:cubicBezTo>
                      <a:pt x="192" y="165"/>
                      <a:pt x="223" y="114"/>
                      <a:pt x="222" y="74"/>
                    </a:cubicBezTo>
                    <a:cubicBezTo>
                      <a:pt x="221" y="33"/>
                      <a:pt x="189" y="0"/>
                      <a:pt x="150" y="1"/>
                    </a:cubicBezTo>
                    <a:close/>
                    <a:moveTo>
                      <a:pt x="151" y="261"/>
                    </a:moveTo>
                    <a:cubicBezTo>
                      <a:pt x="198" y="196"/>
                      <a:pt x="198" y="196"/>
                      <a:pt x="198" y="196"/>
                    </a:cubicBezTo>
                    <a:cubicBezTo>
                      <a:pt x="201" y="192"/>
                      <a:pt x="206" y="190"/>
                      <a:pt x="210" y="190"/>
                    </a:cubicBezTo>
                    <a:cubicBezTo>
                      <a:pt x="260" y="199"/>
                      <a:pt x="260" y="199"/>
                      <a:pt x="260" y="199"/>
                    </a:cubicBezTo>
                    <a:cubicBezTo>
                      <a:pt x="278" y="202"/>
                      <a:pt x="288" y="217"/>
                      <a:pt x="290" y="225"/>
                    </a:cubicBezTo>
                    <a:cubicBezTo>
                      <a:pt x="297" y="274"/>
                      <a:pt x="301" y="304"/>
                      <a:pt x="303" y="330"/>
                    </a:cubicBezTo>
                    <a:cubicBezTo>
                      <a:pt x="303" y="336"/>
                      <a:pt x="301" y="342"/>
                      <a:pt x="297" y="347"/>
                    </a:cubicBezTo>
                    <a:cubicBezTo>
                      <a:pt x="292" y="351"/>
                      <a:pt x="287" y="354"/>
                      <a:pt x="280" y="354"/>
                    </a:cubicBezTo>
                    <a:cubicBezTo>
                      <a:pt x="23" y="354"/>
                      <a:pt x="23" y="354"/>
                      <a:pt x="23" y="354"/>
                    </a:cubicBezTo>
                    <a:cubicBezTo>
                      <a:pt x="16" y="354"/>
                      <a:pt x="11" y="351"/>
                      <a:pt x="6" y="347"/>
                    </a:cubicBezTo>
                    <a:cubicBezTo>
                      <a:pt x="2" y="342"/>
                      <a:pt x="0" y="336"/>
                      <a:pt x="0" y="330"/>
                    </a:cubicBezTo>
                    <a:cubicBezTo>
                      <a:pt x="2" y="304"/>
                      <a:pt x="6" y="274"/>
                      <a:pt x="13" y="225"/>
                    </a:cubicBezTo>
                    <a:cubicBezTo>
                      <a:pt x="15" y="217"/>
                      <a:pt x="25" y="202"/>
                      <a:pt x="43" y="199"/>
                    </a:cubicBezTo>
                    <a:cubicBezTo>
                      <a:pt x="93" y="190"/>
                      <a:pt x="93" y="190"/>
                      <a:pt x="93" y="190"/>
                    </a:cubicBezTo>
                    <a:cubicBezTo>
                      <a:pt x="97" y="190"/>
                      <a:pt x="102" y="192"/>
                      <a:pt x="105" y="196"/>
                    </a:cubicBezTo>
                    <a:cubicBezTo>
                      <a:pt x="151" y="261"/>
                      <a:pt x="151" y="261"/>
                      <a:pt x="151" y="261"/>
                    </a:cubicBezTo>
                    <a:close/>
                  </a:path>
                </a:pathLst>
              </a:custGeom>
              <a:solidFill>
                <a:srgbClr val="F95647"/>
              </a:solidFill>
              <a:ln>
                <a:noFill/>
              </a:ln>
            </p:spPr>
            <p:txBody>
              <a:bodyPr vert="horz" wrap="square" lIns="72009" tIns="36005" rIns="72009" bIns="36005" numCol="1" anchor="t" anchorCtr="0" compatLnSpc="1"/>
              <a:lstStyle/>
              <a:p>
                <a:endParaRPr lang="zh-CN" altLang="en-US" sz="1065">
                  <a:solidFill>
                    <a:prstClr val="black"/>
                  </a:solidFill>
                </a:endParaRPr>
              </a:p>
            </p:txBody>
          </p:sp>
          <p:sp>
            <p:nvSpPr>
              <p:cNvPr id="75" name="Freeform 31"/>
              <p:cNvSpPr>
                <a:spLocks noEditPoints="1"/>
              </p:cNvSpPr>
              <p:nvPr/>
            </p:nvSpPr>
            <p:spPr bwMode="auto">
              <a:xfrm>
                <a:off x="6463926" y="2632337"/>
                <a:ext cx="268082" cy="349274"/>
              </a:xfrm>
              <a:custGeom>
                <a:avLst/>
                <a:gdLst>
                  <a:gd name="T0" fmla="*/ 153 w 310"/>
                  <a:gd name="T1" fmla="*/ 1 h 404"/>
                  <a:gd name="T2" fmla="*/ 84 w 310"/>
                  <a:gd name="T3" fmla="*/ 76 h 404"/>
                  <a:gd name="T4" fmla="*/ 156 w 310"/>
                  <a:gd name="T5" fmla="*/ 165 h 404"/>
                  <a:gd name="T6" fmla="*/ 225 w 310"/>
                  <a:gd name="T7" fmla="*/ 73 h 404"/>
                  <a:gd name="T8" fmla="*/ 153 w 310"/>
                  <a:gd name="T9" fmla="*/ 1 h 404"/>
                  <a:gd name="T10" fmla="*/ 155 w 310"/>
                  <a:gd name="T11" fmla="*/ 261 h 404"/>
                  <a:gd name="T12" fmla="*/ 201 w 310"/>
                  <a:gd name="T13" fmla="*/ 195 h 404"/>
                  <a:gd name="T14" fmla="*/ 213 w 310"/>
                  <a:gd name="T15" fmla="*/ 190 h 404"/>
                  <a:gd name="T16" fmla="*/ 263 w 310"/>
                  <a:gd name="T17" fmla="*/ 199 h 404"/>
                  <a:gd name="T18" fmla="*/ 293 w 310"/>
                  <a:gd name="T19" fmla="*/ 225 h 404"/>
                  <a:gd name="T20" fmla="*/ 304 w 310"/>
                  <a:gd name="T21" fmla="*/ 385 h 404"/>
                  <a:gd name="T22" fmla="*/ 282 w 310"/>
                  <a:gd name="T23" fmla="*/ 404 h 404"/>
                  <a:gd name="T24" fmla="*/ 27 w 310"/>
                  <a:gd name="T25" fmla="*/ 404 h 404"/>
                  <a:gd name="T26" fmla="*/ 5 w 310"/>
                  <a:gd name="T27" fmla="*/ 385 h 404"/>
                  <a:gd name="T28" fmla="*/ 16 w 310"/>
                  <a:gd name="T29" fmla="*/ 225 h 404"/>
                  <a:gd name="T30" fmla="*/ 46 w 310"/>
                  <a:gd name="T31" fmla="*/ 199 h 404"/>
                  <a:gd name="T32" fmla="*/ 96 w 310"/>
                  <a:gd name="T33" fmla="*/ 190 h 404"/>
                  <a:gd name="T34" fmla="*/ 108 w 310"/>
                  <a:gd name="T35" fmla="*/ 195 h 404"/>
                  <a:gd name="T36" fmla="*/ 155 w 310"/>
                  <a:gd name="T37" fmla="*/ 26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0" h="404">
                    <a:moveTo>
                      <a:pt x="153" y="1"/>
                    </a:moveTo>
                    <a:cubicBezTo>
                      <a:pt x="114" y="1"/>
                      <a:pt x="83" y="35"/>
                      <a:pt x="84" y="76"/>
                    </a:cubicBezTo>
                    <a:cubicBezTo>
                      <a:pt x="85" y="117"/>
                      <a:pt x="117" y="166"/>
                      <a:pt x="156" y="165"/>
                    </a:cubicBezTo>
                    <a:cubicBezTo>
                      <a:pt x="195" y="164"/>
                      <a:pt x="226" y="114"/>
                      <a:pt x="225" y="73"/>
                    </a:cubicBezTo>
                    <a:cubicBezTo>
                      <a:pt x="224" y="32"/>
                      <a:pt x="192" y="0"/>
                      <a:pt x="153" y="1"/>
                    </a:cubicBezTo>
                    <a:close/>
                    <a:moveTo>
                      <a:pt x="155" y="261"/>
                    </a:moveTo>
                    <a:cubicBezTo>
                      <a:pt x="201" y="195"/>
                      <a:pt x="201" y="195"/>
                      <a:pt x="201" y="195"/>
                    </a:cubicBezTo>
                    <a:cubicBezTo>
                      <a:pt x="204" y="191"/>
                      <a:pt x="209" y="189"/>
                      <a:pt x="213" y="190"/>
                    </a:cubicBezTo>
                    <a:cubicBezTo>
                      <a:pt x="263" y="199"/>
                      <a:pt x="263" y="199"/>
                      <a:pt x="263" y="199"/>
                    </a:cubicBezTo>
                    <a:cubicBezTo>
                      <a:pt x="281" y="202"/>
                      <a:pt x="291" y="216"/>
                      <a:pt x="293" y="225"/>
                    </a:cubicBezTo>
                    <a:cubicBezTo>
                      <a:pt x="304" y="309"/>
                      <a:pt x="310" y="336"/>
                      <a:pt x="304" y="385"/>
                    </a:cubicBezTo>
                    <a:cubicBezTo>
                      <a:pt x="303" y="396"/>
                      <a:pt x="294" y="404"/>
                      <a:pt x="282" y="404"/>
                    </a:cubicBezTo>
                    <a:cubicBezTo>
                      <a:pt x="27" y="404"/>
                      <a:pt x="27" y="404"/>
                      <a:pt x="27" y="404"/>
                    </a:cubicBezTo>
                    <a:cubicBezTo>
                      <a:pt x="15" y="404"/>
                      <a:pt x="6" y="396"/>
                      <a:pt x="5" y="385"/>
                    </a:cubicBezTo>
                    <a:cubicBezTo>
                      <a:pt x="0" y="336"/>
                      <a:pt x="5" y="309"/>
                      <a:pt x="16" y="225"/>
                    </a:cubicBezTo>
                    <a:cubicBezTo>
                      <a:pt x="18" y="216"/>
                      <a:pt x="28" y="202"/>
                      <a:pt x="46" y="199"/>
                    </a:cubicBezTo>
                    <a:cubicBezTo>
                      <a:pt x="96" y="190"/>
                      <a:pt x="96" y="190"/>
                      <a:pt x="96" y="190"/>
                    </a:cubicBezTo>
                    <a:cubicBezTo>
                      <a:pt x="100" y="189"/>
                      <a:pt x="105" y="191"/>
                      <a:pt x="108" y="195"/>
                    </a:cubicBezTo>
                    <a:cubicBezTo>
                      <a:pt x="155" y="261"/>
                      <a:pt x="155" y="261"/>
                      <a:pt x="155" y="261"/>
                    </a:cubicBezTo>
                    <a:close/>
                  </a:path>
                </a:pathLst>
              </a:custGeom>
              <a:solidFill>
                <a:srgbClr val="F95647"/>
              </a:solidFill>
              <a:ln>
                <a:noFill/>
              </a:ln>
            </p:spPr>
            <p:txBody>
              <a:bodyPr vert="horz" wrap="square" lIns="72009" tIns="36005" rIns="72009" bIns="36005" numCol="1" anchor="t" anchorCtr="0" compatLnSpc="1"/>
              <a:lstStyle/>
              <a:p>
                <a:endParaRPr lang="zh-CN" altLang="en-US" sz="1065">
                  <a:solidFill>
                    <a:prstClr val="black"/>
                  </a:solidFill>
                </a:endParaRPr>
              </a:p>
            </p:txBody>
          </p:sp>
          <p:sp>
            <p:nvSpPr>
              <p:cNvPr id="76" name="Freeform 32"/>
              <p:cNvSpPr/>
              <p:nvPr/>
            </p:nvSpPr>
            <p:spPr bwMode="auto">
              <a:xfrm>
                <a:off x="6727619" y="2616977"/>
                <a:ext cx="180672" cy="154705"/>
              </a:xfrm>
              <a:custGeom>
                <a:avLst/>
                <a:gdLst>
                  <a:gd name="T0" fmla="*/ 85 w 209"/>
                  <a:gd name="T1" fmla="*/ 19 h 179"/>
                  <a:gd name="T2" fmla="*/ 104 w 209"/>
                  <a:gd name="T3" fmla="*/ 0 h 179"/>
                  <a:gd name="T4" fmla="*/ 124 w 209"/>
                  <a:gd name="T5" fmla="*/ 19 h 179"/>
                  <a:gd name="T6" fmla="*/ 124 w 209"/>
                  <a:gd name="T7" fmla="*/ 98 h 179"/>
                  <a:gd name="T8" fmla="*/ 197 w 209"/>
                  <a:gd name="T9" fmla="*/ 141 h 179"/>
                  <a:gd name="T10" fmla="*/ 204 w 209"/>
                  <a:gd name="T11" fmla="*/ 167 h 179"/>
                  <a:gd name="T12" fmla="*/ 178 w 209"/>
                  <a:gd name="T13" fmla="*/ 174 h 179"/>
                  <a:gd name="T14" fmla="*/ 104 w 209"/>
                  <a:gd name="T15" fmla="*/ 131 h 179"/>
                  <a:gd name="T16" fmla="*/ 31 w 209"/>
                  <a:gd name="T17" fmla="*/ 174 h 179"/>
                  <a:gd name="T18" fmla="*/ 5 w 209"/>
                  <a:gd name="T19" fmla="*/ 167 h 179"/>
                  <a:gd name="T20" fmla="*/ 12 w 209"/>
                  <a:gd name="T21" fmla="*/ 141 h 179"/>
                  <a:gd name="T22" fmla="*/ 85 w 209"/>
                  <a:gd name="T23" fmla="*/ 98 h 179"/>
                  <a:gd name="T24" fmla="*/ 85 w 209"/>
                  <a:gd name="T25" fmla="*/ 1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9" h="179">
                    <a:moveTo>
                      <a:pt x="85" y="19"/>
                    </a:moveTo>
                    <a:cubicBezTo>
                      <a:pt x="85" y="8"/>
                      <a:pt x="94" y="0"/>
                      <a:pt x="104" y="0"/>
                    </a:cubicBezTo>
                    <a:cubicBezTo>
                      <a:pt x="115" y="0"/>
                      <a:pt x="124" y="8"/>
                      <a:pt x="124" y="19"/>
                    </a:cubicBezTo>
                    <a:cubicBezTo>
                      <a:pt x="124" y="98"/>
                      <a:pt x="124" y="98"/>
                      <a:pt x="124" y="98"/>
                    </a:cubicBezTo>
                    <a:cubicBezTo>
                      <a:pt x="197" y="141"/>
                      <a:pt x="197" y="141"/>
                      <a:pt x="197" y="141"/>
                    </a:cubicBezTo>
                    <a:cubicBezTo>
                      <a:pt x="206" y="146"/>
                      <a:pt x="209" y="158"/>
                      <a:pt x="204" y="167"/>
                    </a:cubicBezTo>
                    <a:cubicBezTo>
                      <a:pt x="198" y="176"/>
                      <a:pt x="187" y="179"/>
                      <a:pt x="178" y="174"/>
                    </a:cubicBezTo>
                    <a:cubicBezTo>
                      <a:pt x="104" y="131"/>
                      <a:pt x="104" y="131"/>
                      <a:pt x="104" y="131"/>
                    </a:cubicBezTo>
                    <a:cubicBezTo>
                      <a:pt x="31" y="174"/>
                      <a:pt x="31" y="174"/>
                      <a:pt x="31" y="174"/>
                    </a:cubicBezTo>
                    <a:cubicBezTo>
                      <a:pt x="22" y="179"/>
                      <a:pt x="11" y="176"/>
                      <a:pt x="5" y="167"/>
                    </a:cubicBezTo>
                    <a:cubicBezTo>
                      <a:pt x="0" y="158"/>
                      <a:pt x="3" y="146"/>
                      <a:pt x="12" y="141"/>
                    </a:cubicBezTo>
                    <a:cubicBezTo>
                      <a:pt x="85" y="98"/>
                      <a:pt x="85" y="98"/>
                      <a:pt x="85" y="98"/>
                    </a:cubicBezTo>
                    <a:cubicBezTo>
                      <a:pt x="85" y="19"/>
                      <a:pt x="85" y="19"/>
                      <a:pt x="85" y="19"/>
                    </a:cubicBezTo>
                    <a:close/>
                  </a:path>
                </a:pathLst>
              </a:custGeom>
              <a:grpFill/>
              <a:ln>
                <a:noFill/>
              </a:ln>
            </p:spPr>
            <p:txBody>
              <a:bodyPr vert="horz" wrap="square" lIns="72009" tIns="36005" rIns="72009" bIns="36005" numCol="1" anchor="t" anchorCtr="0" compatLnSpc="1"/>
              <a:lstStyle/>
              <a:p>
                <a:endParaRPr lang="zh-CN" altLang="en-US" sz="1065">
                  <a:solidFill>
                    <a:prstClr val="black"/>
                  </a:solidFill>
                </a:endParaRPr>
              </a:p>
            </p:txBody>
          </p:sp>
          <p:sp>
            <p:nvSpPr>
              <p:cNvPr id="77" name="Freeform 33"/>
              <p:cNvSpPr>
                <a:spLocks noEditPoints="1"/>
              </p:cNvSpPr>
              <p:nvPr/>
            </p:nvSpPr>
            <p:spPr bwMode="auto">
              <a:xfrm>
                <a:off x="6903901" y="2632337"/>
                <a:ext cx="268082" cy="349274"/>
              </a:xfrm>
              <a:custGeom>
                <a:avLst/>
                <a:gdLst>
                  <a:gd name="T0" fmla="*/ 154 w 310"/>
                  <a:gd name="T1" fmla="*/ 1 h 404"/>
                  <a:gd name="T2" fmla="*/ 85 w 310"/>
                  <a:gd name="T3" fmla="*/ 76 h 404"/>
                  <a:gd name="T4" fmla="*/ 157 w 310"/>
                  <a:gd name="T5" fmla="*/ 165 h 404"/>
                  <a:gd name="T6" fmla="*/ 226 w 310"/>
                  <a:gd name="T7" fmla="*/ 73 h 404"/>
                  <a:gd name="T8" fmla="*/ 154 w 310"/>
                  <a:gd name="T9" fmla="*/ 1 h 404"/>
                  <a:gd name="T10" fmla="*/ 155 w 310"/>
                  <a:gd name="T11" fmla="*/ 261 h 404"/>
                  <a:gd name="T12" fmla="*/ 202 w 310"/>
                  <a:gd name="T13" fmla="*/ 195 h 404"/>
                  <a:gd name="T14" fmla="*/ 214 w 310"/>
                  <a:gd name="T15" fmla="*/ 190 h 404"/>
                  <a:gd name="T16" fmla="*/ 264 w 310"/>
                  <a:gd name="T17" fmla="*/ 199 h 404"/>
                  <a:gd name="T18" fmla="*/ 294 w 310"/>
                  <a:gd name="T19" fmla="*/ 225 h 404"/>
                  <a:gd name="T20" fmla="*/ 305 w 310"/>
                  <a:gd name="T21" fmla="*/ 385 h 404"/>
                  <a:gd name="T22" fmla="*/ 283 w 310"/>
                  <a:gd name="T23" fmla="*/ 404 h 404"/>
                  <a:gd name="T24" fmla="*/ 28 w 310"/>
                  <a:gd name="T25" fmla="*/ 404 h 404"/>
                  <a:gd name="T26" fmla="*/ 6 w 310"/>
                  <a:gd name="T27" fmla="*/ 385 h 404"/>
                  <a:gd name="T28" fmla="*/ 17 w 310"/>
                  <a:gd name="T29" fmla="*/ 225 h 404"/>
                  <a:gd name="T30" fmla="*/ 47 w 310"/>
                  <a:gd name="T31" fmla="*/ 199 h 404"/>
                  <a:gd name="T32" fmla="*/ 97 w 310"/>
                  <a:gd name="T33" fmla="*/ 190 h 404"/>
                  <a:gd name="T34" fmla="*/ 109 w 310"/>
                  <a:gd name="T35" fmla="*/ 195 h 404"/>
                  <a:gd name="T36" fmla="*/ 155 w 310"/>
                  <a:gd name="T37" fmla="*/ 26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0" h="404">
                    <a:moveTo>
                      <a:pt x="154" y="1"/>
                    </a:moveTo>
                    <a:cubicBezTo>
                      <a:pt x="115" y="1"/>
                      <a:pt x="84" y="35"/>
                      <a:pt x="85" y="76"/>
                    </a:cubicBezTo>
                    <a:cubicBezTo>
                      <a:pt x="86" y="117"/>
                      <a:pt x="118" y="166"/>
                      <a:pt x="157" y="165"/>
                    </a:cubicBezTo>
                    <a:cubicBezTo>
                      <a:pt x="196" y="164"/>
                      <a:pt x="227" y="114"/>
                      <a:pt x="226" y="73"/>
                    </a:cubicBezTo>
                    <a:cubicBezTo>
                      <a:pt x="225" y="32"/>
                      <a:pt x="193" y="0"/>
                      <a:pt x="154" y="1"/>
                    </a:cubicBezTo>
                    <a:close/>
                    <a:moveTo>
                      <a:pt x="155" y="261"/>
                    </a:moveTo>
                    <a:cubicBezTo>
                      <a:pt x="202" y="195"/>
                      <a:pt x="202" y="195"/>
                      <a:pt x="202" y="195"/>
                    </a:cubicBezTo>
                    <a:cubicBezTo>
                      <a:pt x="205" y="191"/>
                      <a:pt x="209" y="189"/>
                      <a:pt x="214" y="190"/>
                    </a:cubicBezTo>
                    <a:cubicBezTo>
                      <a:pt x="264" y="199"/>
                      <a:pt x="264" y="199"/>
                      <a:pt x="264" y="199"/>
                    </a:cubicBezTo>
                    <a:cubicBezTo>
                      <a:pt x="282" y="202"/>
                      <a:pt x="292" y="216"/>
                      <a:pt x="294" y="225"/>
                    </a:cubicBezTo>
                    <a:cubicBezTo>
                      <a:pt x="305" y="309"/>
                      <a:pt x="310" y="336"/>
                      <a:pt x="305" y="385"/>
                    </a:cubicBezTo>
                    <a:cubicBezTo>
                      <a:pt x="304" y="396"/>
                      <a:pt x="295" y="404"/>
                      <a:pt x="283" y="404"/>
                    </a:cubicBezTo>
                    <a:cubicBezTo>
                      <a:pt x="28" y="404"/>
                      <a:pt x="28" y="404"/>
                      <a:pt x="28" y="404"/>
                    </a:cubicBezTo>
                    <a:cubicBezTo>
                      <a:pt x="16" y="404"/>
                      <a:pt x="7" y="396"/>
                      <a:pt x="6" y="385"/>
                    </a:cubicBezTo>
                    <a:cubicBezTo>
                      <a:pt x="0" y="336"/>
                      <a:pt x="6" y="309"/>
                      <a:pt x="17" y="225"/>
                    </a:cubicBezTo>
                    <a:cubicBezTo>
                      <a:pt x="19" y="216"/>
                      <a:pt x="29" y="202"/>
                      <a:pt x="47" y="199"/>
                    </a:cubicBezTo>
                    <a:cubicBezTo>
                      <a:pt x="97" y="190"/>
                      <a:pt x="97" y="190"/>
                      <a:pt x="97" y="190"/>
                    </a:cubicBezTo>
                    <a:cubicBezTo>
                      <a:pt x="101" y="189"/>
                      <a:pt x="106" y="191"/>
                      <a:pt x="109" y="195"/>
                    </a:cubicBezTo>
                    <a:cubicBezTo>
                      <a:pt x="155" y="261"/>
                      <a:pt x="155" y="261"/>
                      <a:pt x="155" y="261"/>
                    </a:cubicBezTo>
                    <a:close/>
                  </a:path>
                </a:pathLst>
              </a:custGeom>
              <a:solidFill>
                <a:srgbClr val="F95647"/>
              </a:solidFill>
              <a:ln>
                <a:noFill/>
              </a:ln>
            </p:spPr>
            <p:txBody>
              <a:bodyPr vert="horz" wrap="square" lIns="72009" tIns="36005" rIns="72009" bIns="36005" numCol="1" anchor="t" anchorCtr="0" compatLnSpc="1"/>
              <a:lstStyle/>
              <a:p>
                <a:endParaRPr lang="zh-CN" altLang="en-US" sz="1065">
                  <a:solidFill>
                    <a:prstClr val="black"/>
                  </a:solidFill>
                </a:endParaRPr>
              </a:p>
            </p:txBody>
          </p:sp>
        </p:grpSp>
      </p:grpSp>
      <p:grpSp>
        <p:nvGrpSpPr>
          <p:cNvPr id="78" name="组合 77"/>
          <p:cNvGrpSpPr/>
          <p:nvPr/>
        </p:nvGrpSpPr>
        <p:grpSpPr>
          <a:xfrm>
            <a:off x="1260525" y="2340296"/>
            <a:ext cx="1296144" cy="487702"/>
            <a:chOff x="1496402" y="2609966"/>
            <a:chExt cx="1645683" cy="619446"/>
          </a:xfrm>
        </p:grpSpPr>
        <p:sp>
          <p:nvSpPr>
            <p:cNvPr id="79" name="文本框 56"/>
            <p:cNvSpPr txBox="1"/>
            <p:nvPr/>
          </p:nvSpPr>
          <p:spPr>
            <a:xfrm>
              <a:off x="1496402" y="2609966"/>
              <a:ext cx="1645683" cy="390917"/>
            </a:xfrm>
            <a:prstGeom prst="rect">
              <a:avLst/>
            </a:prstGeom>
            <a:noFill/>
          </p:spPr>
          <p:txBody>
            <a:bodyPr wrap="square" rtlCol="0">
              <a:spAutoFit/>
            </a:bodyPr>
            <a:lstStyle/>
            <a:p>
              <a:pPr algn="ctr"/>
              <a:r>
                <a:rPr lang="en-US" altLang="zh-CN" sz="1400">
                  <a:solidFill>
                    <a:schemeClr val="tx1">
                      <a:lumMod val="75000"/>
                      <a:lumOff val="25000"/>
                    </a:schemeClr>
                  </a:solidFill>
                  <a:latin typeface="Helvetica" panose="020B0604020202030204" pitchFamily="34" charset="0"/>
                  <a:ea typeface="方正兰亭黑简体" panose="02000000000000000000" pitchFamily="2" charset="-122"/>
                </a:rPr>
                <a:t>Python man</a:t>
              </a:r>
              <a:endParaRPr lang="zh-CN" altLang="en-US" sz="140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80" name="文本框 149"/>
            <p:cNvSpPr txBox="1"/>
            <p:nvPr/>
          </p:nvSpPr>
          <p:spPr>
            <a:xfrm>
              <a:off x="1496402" y="2884346"/>
              <a:ext cx="1554256" cy="345066"/>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Tiếp theo (1)</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81" name="组合 80"/>
          <p:cNvGrpSpPr/>
          <p:nvPr/>
        </p:nvGrpSpPr>
        <p:grpSpPr>
          <a:xfrm>
            <a:off x="3111053" y="2340297"/>
            <a:ext cx="1389832" cy="487700"/>
            <a:chOff x="3845973" y="2609975"/>
            <a:chExt cx="1764637" cy="619446"/>
          </a:xfrm>
        </p:grpSpPr>
        <p:sp>
          <p:nvSpPr>
            <p:cNvPr id="82" name="文本框 59"/>
            <p:cNvSpPr txBox="1"/>
            <p:nvPr/>
          </p:nvSpPr>
          <p:spPr>
            <a:xfrm>
              <a:off x="3845973" y="2609975"/>
              <a:ext cx="1764637" cy="390919"/>
            </a:xfrm>
            <a:prstGeom prst="rect">
              <a:avLst/>
            </a:prstGeom>
            <a:noFill/>
          </p:spPr>
          <p:txBody>
            <a:bodyPr wrap="square" rtlCol="0">
              <a:spAutoFit/>
            </a:bodyPr>
            <a:lstStyle/>
            <a:p>
              <a:pPr algn="ctr"/>
              <a:r>
                <a:rPr lang="en-US" altLang="zh-CN" sz="1400">
                  <a:solidFill>
                    <a:schemeClr val="tx1">
                      <a:lumMod val="75000"/>
                      <a:lumOff val="25000"/>
                    </a:schemeClr>
                  </a:solidFill>
                  <a:latin typeface="Helvetica" panose="020B0604020202030204" pitchFamily="34" charset="0"/>
                  <a:ea typeface="方正兰亭黑简体" panose="02000000000000000000" pitchFamily="2" charset="-122"/>
                </a:rPr>
                <a:t>Python women</a:t>
              </a:r>
              <a:endParaRPr lang="en-US" altLang="zh-CN" sz="140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83" name="文本框 149"/>
            <p:cNvSpPr txBox="1"/>
            <p:nvPr/>
          </p:nvSpPr>
          <p:spPr>
            <a:xfrm>
              <a:off x="4075983" y="2884354"/>
              <a:ext cx="1437140" cy="34506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Tiếp theo (</a:t>
              </a: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2)</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84" name="组合 83"/>
          <p:cNvGrpSpPr/>
          <p:nvPr/>
        </p:nvGrpSpPr>
        <p:grpSpPr>
          <a:xfrm>
            <a:off x="5220965" y="2340297"/>
            <a:ext cx="1296145" cy="487700"/>
            <a:chOff x="6524875" y="2609975"/>
            <a:chExt cx="1645684" cy="619446"/>
          </a:xfrm>
        </p:grpSpPr>
        <p:sp>
          <p:nvSpPr>
            <p:cNvPr id="85" name="文本框 68"/>
            <p:cNvSpPr txBox="1"/>
            <p:nvPr/>
          </p:nvSpPr>
          <p:spPr>
            <a:xfrm>
              <a:off x="6524875" y="2609975"/>
              <a:ext cx="1645684" cy="390919"/>
            </a:xfrm>
            <a:prstGeom prst="rect">
              <a:avLst/>
            </a:prstGeom>
            <a:noFill/>
          </p:spPr>
          <p:txBody>
            <a:bodyPr wrap="square" rtlCol="0">
              <a:spAutoFit/>
            </a:bodyPr>
            <a:lstStyle/>
            <a:p>
              <a:pPr algn="ctr"/>
              <a:r>
                <a:rPr lang="en-US" altLang="zh-CN" sz="1400">
                  <a:solidFill>
                    <a:schemeClr val="tx1">
                      <a:lumMod val="75000"/>
                      <a:lumOff val="25000"/>
                    </a:schemeClr>
                  </a:solidFill>
                  <a:latin typeface="Helvetica" panose="020B0604020202030204" pitchFamily="34" charset="0"/>
                  <a:ea typeface="方正兰亭黑简体" panose="02000000000000000000" pitchFamily="2" charset="-122"/>
                </a:rPr>
                <a:t>Python home</a:t>
              </a:r>
              <a:endParaRPr lang="en-US" altLang="zh-CN" sz="140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86" name="文本框 149"/>
            <p:cNvSpPr txBox="1"/>
            <p:nvPr/>
          </p:nvSpPr>
          <p:spPr>
            <a:xfrm>
              <a:off x="6595086" y="2884354"/>
              <a:ext cx="1437140" cy="34506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Tiếp theo (</a:t>
              </a: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3)</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87" name="组合 86"/>
          <p:cNvGrpSpPr/>
          <p:nvPr/>
        </p:nvGrpSpPr>
        <p:grpSpPr>
          <a:xfrm>
            <a:off x="7165181" y="2340295"/>
            <a:ext cx="1368150" cy="487698"/>
            <a:chOff x="8993400" y="2609973"/>
            <a:chExt cx="1737107" cy="619444"/>
          </a:xfrm>
        </p:grpSpPr>
        <p:sp>
          <p:nvSpPr>
            <p:cNvPr id="88" name="文本框 65"/>
            <p:cNvSpPr txBox="1"/>
            <p:nvPr/>
          </p:nvSpPr>
          <p:spPr>
            <a:xfrm>
              <a:off x="8993400" y="2609973"/>
              <a:ext cx="1737107" cy="390919"/>
            </a:xfrm>
            <a:prstGeom prst="rect">
              <a:avLst/>
            </a:prstGeom>
            <a:noFill/>
          </p:spPr>
          <p:txBody>
            <a:bodyPr wrap="square" rtlCol="0">
              <a:spAutoFit/>
            </a:bodyPr>
            <a:lstStyle/>
            <a:p>
              <a:pPr algn="ctr"/>
              <a:r>
                <a:rPr lang="en-US" altLang="zh-CN" sz="1400">
                  <a:solidFill>
                    <a:schemeClr val="tx1">
                      <a:lumMod val="75000"/>
                      <a:lumOff val="25000"/>
                    </a:schemeClr>
                  </a:solidFill>
                  <a:latin typeface="Helvetica" panose="020B0604020202030204" pitchFamily="34" charset="0"/>
                  <a:ea typeface="方正兰亭黑简体" panose="02000000000000000000" pitchFamily="2" charset="-122"/>
                </a:rPr>
                <a:t>Python footer</a:t>
              </a:r>
              <a:endParaRPr lang="en-US" altLang="zh-CN" sz="140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89" name="文本框 149"/>
            <p:cNvSpPr txBox="1"/>
            <p:nvPr/>
          </p:nvSpPr>
          <p:spPr>
            <a:xfrm>
              <a:off x="9098489" y="2884350"/>
              <a:ext cx="1437140" cy="34506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Tiếp theo (</a:t>
              </a: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4)</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sp>
        <p:nvSpPr>
          <p:cNvPr id="90" name="文本框 129"/>
          <p:cNvSpPr txBox="1"/>
          <p:nvPr/>
        </p:nvSpPr>
        <p:spPr>
          <a:xfrm>
            <a:off x="890967" y="4040034"/>
            <a:ext cx="7978877" cy="284693"/>
          </a:xfrm>
          <a:prstGeom prst="rect">
            <a:avLst/>
          </a:prstGeom>
          <a:noFill/>
        </p:spPr>
        <p:txBody>
          <a:bodyPr wrap="square" rtlCol="0">
            <a:spAutoFit/>
          </a:bodyPr>
          <a:lstStyle/>
          <a:p>
            <a:pPr algn="ctr" defTabSz="718820">
              <a:lnSpc>
                <a:spcPts val="1500"/>
              </a:lnSpc>
            </a:pPr>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PYTHON PROJECT</a:t>
            </a:r>
            <a:endParaRPr lang="zh-CN" altLang="en-US" sz="16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 fill="hold"/>
                                        <p:tgtEl>
                                          <p:spTgt spid="6"/>
                                        </p:tgtEl>
                                        <p:attrNameLst>
                                          <p:attrName>ppt_w</p:attrName>
                                        </p:attrNameLst>
                                      </p:cBhvr>
                                      <p:tavLst>
                                        <p:tav tm="0">
                                          <p:val>
                                            <p:fltVal val="0"/>
                                          </p:val>
                                        </p:tav>
                                        <p:tav tm="100000">
                                          <p:val>
                                            <p:strVal val="#ppt_w"/>
                                          </p:val>
                                        </p:tav>
                                      </p:tavLst>
                                    </p:anim>
                                    <p:anim calcmode="lin" valueType="num">
                                      <p:cBhvr>
                                        <p:cTn id="8" dur="100" fill="hold"/>
                                        <p:tgtEl>
                                          <p:spTgt spid="6"/>
                                        </p:tgtEl>
                                        <p:attrNameLst>
                                          <p:attrName>ppt_h</p:attrName>
                                        </p:attrNameLst>
                                      </p:cBhvr>
                                      <p:tavLst>
                                        <p:tav tm="0">
                                          <p:val>
                                            <p:fltVal val="0"/>
                                          </p:val>
                                        </p:tav>
                                        <p:tav tm="100000">
                                          <p:val>
                                            <p:strVal val="#ppt_h"/>
                                          </p:val>
                                        </p:tav>
                                      </p:tavLst>
                                    </p:anim>
                                    <p:animEffect transition="in" filter="fade">
                                      <p:cBhvr>
                                        <p:cTn id="9" dur="100"/>
                                        <p:tgtEl>
                                          <p:spTgt spid="6"/>
                                        </p:tgtEl>
                                      </p:cBhvr>
                                    </p:animEffect>
                                  </p:childTnLst>
                                </p:cTn>
                              </p:par>
                              <p:par>
                                <p:cTn id="10" presetID="6" presetClass="emph" presetSubtype="0" fill="hold" nodeType="withEffect">
                                  <p:stCondLst>
                                    <p:cond delay="100"/>
                                  </p:stCondLst>
                                  <p:childTnLst>
                                    <p:animScale>
                                      <p:cBhvr>
                                        <p:cTn id="11" dur="100" fill="hold"/>
                                        <p:tgtEl>
                                          <p:spTgt spid="6"/>
                                        </p:tgtEl>
                                      </p:cBhvr>
                                      <p:by x="110000" y="110000"/>
                                    </p:animScale>
                                  </p:childTnLst>
                                </p:cTn>
                              </p:par>
                              <p:par>
                                <p:cTn id="12" presetID="6" presetClass="emph" presetSubtype="0" fill="hold" nodeType="withEffect">
                                  <p:stCondLst>
                                    <p:cond delay="200"/>
                                  </p:stCondLst>
                                  <p:childTnLst>
                                    <p:animScale>
                                      <p:cBhvr>
                                        <p:cTn id="13" dur="200" fill="hold"/>
                                        <p:tgtEl>
                                          <p:spTgt spid="6"/>
                                        </p:tgtEl>
                                      </p:cBhvr>
                                      <p:by x="90000" y="90000"/>
                                    </p:animScale>
                                  </p:childTnLst>
                                </p:cTn>
                              </p:par>
                              <p:par>
                                <p:cTn id="14" presetID="6" presetClass="emph" presetSubtype="0" fill="hold" nodeType="withEffect">
                                  <p:stCondLst>
                                    <p:cond delay="400"/>
                                  </p:stCondLst>
                                  <p:childTnLst>
                                    <p:animScale>
                                      <p:cBhvr>
                                        <p:cTn id="15" dur="100" fill="hold"/>
                                        <p:tgtEl>
                                          <p:spTgt spid="6"/>
                                        </p:tgtEl>
                                      </p:cBhvr>
                                      <p:by x="105000" y="105000"/>
                                    </p:animScale>
                                  </p:childTnLst>
                                </p:cTn>
                              </p:par>
                              <p:par>
                                <p:cTn id="16" presetID="6" presetClass="emph" presetSubtype="0" fill="hold" nodeType="withEffect">
                                  <p:stCondLst>
                                    <p:cond delay="500"/>
                                  </p:stCondLst>
                                  <p:childTnLst>
                                    <p:animScale>
                                      <p:cBhvr>
                                        <p:cTn id="17" dur="200" fill="hold"/>
                                        <p:tgtEl>
                                          <p:spTgt spid="6"/>
                                        </p:tgtEl>
                                      </p:cBhvr>
                                      <p:by x="95000" y="95000"/>
                                    </p:animScale>
                                  </p:childTnLst>
                                </p:cTn>
                              </p:par>
                            </p:childTnLst>
                          </p:cTn>
                        </p:par>
                        <p:par>
                          <p:cTn id="18" fill="hold">
                            <p:stCondLst>
                              <p:cond delay="500"/>
                            </p:stCondLst>
                            <p:childTnLst>
                              <p:par>
                                <p:cTn id="19" presetID="53" presetClass="entr" presetSubtype="16" fill="hold" nodeType="afterEffect">
                                  <p:stCondLst>
                                    <p:cond delay="0"/>
                                  </p:stCondLst>
                                  <p:childTnLst>
                                    <p:set>
                                      <p:cBhvr>
                                        <p:cTn id="20" dur="1" fill="hold">
                                          <p:stCondLst>
                                            <p:cond delay="0"/>
                                          </p:stCondLst>
                                        </p:cTn>
                                        <p:tgtEl>
                                          <p:spTgt spid="34"/>
                                        </p:tgtEl>
                                        <p:attrNameLst>
                                          <p:attrName>style.visibility</p:attrName>
                                        </p:attrNameLst>
                                      </p:cBhvr>
                                      <p:to>
                                        <p:strVal val="visible"/>
                                      </p:to>
                                    </p:set>
                                    <p:anim calcmode="lin" valueType="num">
                                      <p:cBhvr>
                                        <p:cTn id="21" dur="100" fill="hold"/>
                                        <p:tgtEl>
                                          <p:spTgt spid="34"/>
                                        </p:tgtEl>
                                        <p:attrNameLst>
                                          <p:attrName>ppt_w</p:attrName>
                                        </p:attrNameLst>
                                      </p:cBhvr>
                                      <p:tavLst>
                                        <p:tav tm="0">
                                          <p:val>
                                            <p:fltVal val="0"/>
                                          </p:val>
                                        </p:tav>
                                        <p:tav tm="100000">
                                          <p:val>
                                            <p:strVal val="#ppt_w"/>
                                          </p:val>
                                        </p:tav>
                                      </p:tavLst>
                                    </p:anim>
                                    <p:anim calcmode="lin" valueType="num">
                                      <p:cBhvr>
                                        <p:cTn id="22" dur="100" fill="hold"/>
                                        <p:tgtEl>
                                          <p:spTgt spid="34"/>
                                        </p:tgtEl>
                                        <p:attrNameLst>
                                          <p:attrName>ppt_h</p:attrName>
                                        </p:attrNameLst>
                                      </p:cBhvr>
                                      <p:tavLst>
                                        <p:tav tm="0">
                                          <p:val>
                                            <p:fltVal val="0"/>
                                          </p:val>
                                        </p:tav>
                                        <p:tav tm="100000">
                                          <p:val>
                                            <p:strVal val="#ppt_h"/>
                                          </p:val>
                                        </p:tav>
                                      </p:tavLst>
                                    </p:anim>
                                    <p:animEffect transition="in" filter="fade">
                                      <p:cBhvr>
                                        <p:cTn id="23" dur="100"/>
                                        <p:tgtEl>
                                          <p:spTgt spid="34"/>
                                        </p:tgtEl>
                                      </p:cBhvr>
                                    </p:animEffect>
                                  </p:childTnLst>
                                </p:cTn>
                              </p:par>
                              <p:par>
                                <p:cTn id="24" presetID="6" presetClass="emph" presetSubtype="0" fill="hold" nodeType="withEffect">
                                  <p:stCondLst>
                                    <p:cond delay="100"/>
                                  </p:stCondLst>
                                  <p:childTnLst>
                                    <p:animScale>
                                      <p:cBhvr>
                                        <p:cTn id="25" dur="100" fill="hold"/>
                                        <p:tgtEl>
                                          <p:spTgt spid="34"/>
                                        </p:tgtEl>
                                      </p:cBhvr>
                                      <p:by x="110000" y="110000"/>
                                    </p:animScale>
                                  </p:childTnLst>
                                </p:cTn>
                              </p:par>
                              <p:par>
                                <p:cTn id="26" presetID="6" presetClass="emph" presetSubtype="0" fill="hold" nodeType="withEffect">
                                  <p:stCondLst>
                                    <p:cond delay="200"/>
                                  </p:stCondLst>
                                  <p:childTnLst>
                                    <p:animScale>
                                      <p:cBhvr>
                                        <p:cTn id="27" dur="200" fill="hold"/>
                                        <p:tgtEl>
                                          <p:spTgt spid="34"/>
                                        </p:tgtEl>
                                      </p:cBhvr>
                                      <p:by x="90000" y="90000"/>
                                    </p:animScale>
                                  </p:childTnLst>
                                </p:cTn>
                              </p:par>
                              <p:par>
                                <p:cTn id="28" presetID="6" presetClass="emph" presetSubtype="0" fill="hold" nodeType="withEffect">
                                  <p:stCondLst>
                                    <p:cond delay="400"/>
                                  </p:stCondLst>
                                  <p:childTnLst>
                                    <p:animScale>
                                      <p:cBhvr>
                                        <p:cTn id="29" dur="100" fill="hold"/>
                                        <p:tgtEl>
                                          <p:spTgt spid="34"/>
                                        </p:tgtEl>
                                      </p:cBhvr>
                                      <p:by x="105000" y="105000"/>
                                    </p:animScale>
                                  </p:childTnLst>
                                </p:cTn>
                              </p:par>
                              <p:par>
                                <p:cTn id="30" presetID="6" presetClass="emph" presetSubtype="0" fill="hold" nodeType="withEffect">
                                  <p:stCondLst>
                                    <p:cond delay="500"/>
                                  </p:stCondLst>
                                  <p:childTnLst>
                                    <p:animScale>
                                      <p:cBhvr>
                                        <p:cTn id="31" dur="200" fill="hold"/>
                                        <p:tgtEl>
                                          <p:spTgt spid="34"/>
                                        </p:tgtEl>
                                      </p:cBhvr>
                                      <p:by x="95000" y="95000"/>
                                    </p:animScale>
                                  </p:childTnLst>
                                </p:cTn>
                              </p:par>
                            </p:childTnLst>
                          </p:cTn>
                        </p:par>
                        <p:par>
                          <p:cTn id="32" fill="hold">
                            <p:stCondLst>
                              <p:cond delay="1000"/>
                            </p:stCondLst>
                            <p:childTnLst>
                              <p:par>
                                <p:cTn id="33" presetID="53" presetClass="entr" presetSubtype="16"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p:cTn id="35" dur="100" fill="hold"/>
                                        <p:tgtEl>
                                          <p:spTgt spid="22"/>
                                        </p:tgtEl>
                                        <p:attrNameLst>
                                          <p:attrName>ppt_w</p:attrName>
                                        </p:attrNameLst>
                                      </p:cBhvr>
                                      <p:tavLst>
                                        <p:tav tm="0">
                                          <p:val>
                                            <p:fltVal val="0"/>
                                          </p:val>
                                        </p:tav>
                                        <p:tav tm="100000">
                                          <p:val>
                                            <p:strVal val="#ppt_w"/>
                                          </p:val>
                                        </p:tav>
                                      </p:tavLst>
                                    </p:anim>
                                    <p:anim calcmode="lin" valueType="num">
                                      <p:cBhvr>
                                        <p:cTn id="36" dur="100" fill="hold"/>
                                        <p:tgtEl>
                                          <p:spTgt spid="22"/>
                                        </p:tgtEl>
                                        <p:attrNameLst>
                                          <p:attrName>ppt_h</p:attrName>
                                        </p:attrNameLst>
                                      </p:cBhvr>
                                      <p:tavLst>
                                        <p:tav tm="0">
                                          <p:val>
                                            <p:fltVal val="0"/>
                                          </p:val>
                                        </p:tav>
                                        <p:tav tm="100000">
                                          <p:val>
                                            <p:strVal val="#ppt_h"/>
                                          </p:val>
                                        </p:tav>
                                      </p:tavLst>
                                    </p:anim>
                                    <p:animEffect transition="in" filter="fade">
                                      <p:cBhvr>
                                        <p:cTn id="37" dur="100"/>
                                        <p:tgtEl>
                                          <p:spTgt spid="22"/>
                                        </p:tgtEl>
                                      </p:cBhvr>
                                    </p:animEffect>
                                  </p:childTnLst>
                                </p:cTn>
                              </p:par>
                              <p:par>
                                <p:cTn id="38" presetID="6" presetClass="emph" presetSubtype="0" fill="hold" nodeType="withEffect">
                                  <p:stCondLst>
                                    <p:cond delay="100"/>
                                  </p:stCondLst>
                                  <p:childTnLst>
                                    <p:animScale>
                                      <p:cBhvr>
                                        <p:cTn id="39" dur="100" fill="hold"/>
                                        <p:tgtEl>
                                          <p:spTgt spid="22"/>
                                        </p:tgtEl>
                                      </p:cBhvr>
                                      <p:by x="110000" y="110000"/>
                                    </p:animScale>
                                  </p:childTnLst>
                                </p:cTn>
                              </p:par>
                              <p:par>
                                <p:cTn id="40" presetID="6" presetClass="emph" presetSubtype="0" fill="hold" nodeType="withEffect">
                                  <p:stCondLst>
                                    <p:cond delay="200"/>
                                  </p:stCondLst>
                                  <p:childTnLst>
                                    <p:animScale>
                                      <p:cBhvr>
                                        <p:cTn id="41" dur="200" fill="hold"/>
                                        <p:tgtEl>
                                          <p:spTgt spid="22"/>
                                        </p:tgtEl>
                                      </p:cBhvr>
                                      <p:by x="90000" y="90000"/>
                                    </p:animScale>
                                  </p:childTnLst>
                                </p:cTn>
                              </p:par>
                              <p:par>
                                <p:cTn id="42" presetID="6" presetClass="emph" presetSubtype="0" fill="hold" nodeType="withEffect">
                                  <p:stCondLst>
                                    <p:cond delay="400"/>
                                  </p:stCondLst>
                                  <p:childTnLst>
                                    <p:animScale>
                                      <p:cBhvr>
                                        <p:cTn id="43" dur="100" fill="hold"/>
                                        <p:tgtEl>
                                          <p:spTgt spid="22"/>
                                        </p:tgtEl>
                                      </p:cBhvr>
                                      <p:by x="105000" y="105000"/>
                                    </p:animScale>
                                  </p:childTnLst>
                                </p:cTn>
                              </p:par>
                              <p:par>
                                <p:cTn id="44" presetID="6" presetClass="emph" presetSubtype="0" fill="hold" nodeType="withEffect">
                                  <p:stCondLst>
                                    <p:cond delay="500"/>
                                  </p:stCondLst>
                                  <p:childTnLst>
                                    <p:animScale>
                                      <p:cBhvr>
                                        <p:cTn id="45" dur="200" fill="hold"/>
                                        <p:tgtEl>
                                          <p:spTgt spid="22"/>
                                        </p:tgtEl>
                                      </p:cBhvr>
                                      <p:by x="95000" y="95000"/>
                                    </p:animScale>
                                  </p:childTnLst>
                                </p:cTn>
                              </p:par>
                            </p:childTnLst>
                          </p:cTn>
                        </p:par>
                        <p:par>
                          <p:cTn id="46" fill="hold">
                            <p:stCondLst>
                              <p:cond delay="1500"/>
                            </p:stCondLst>
                            <p:childTnLst>
                              <p:par>
                                <p:cTn id="47" presetID="53" presetClass="entr" presetSubtype="16" fill="hold" nodeType="afterEffect">
                                  <p:stCondLst>
                                    <p:cond delay="0"/>
                                  </p:stCondLst>
                                  <p:childTnLst>
                                    <p:set>
                                      <p:cBhvr>
                                        <p:cTn id="48" dur="1" fill="hold">
                                          <p:stCondLst>
                                            <p:cond delay="0"/>
                                          </p:stCondLst>
                                        </p:cTn>
                                        <p:tgtEl>
                                          <p:spTgt spid="16"/>
                                        </p:tgtEl>
                                        <p:attrNameLst>
                                          <p:attrName>style.visibility</p:attrName>
                                        </p:attrNameLst>
                                      </p:cBhvr>
                                      <p:to>
                                        <p:strVal val="visible"/>
                                      </p:to>
                                    </p:set>
                                    <p:anim calcmode="lin" valueType="num">
                                      <p:cBhvr>
                                        <p:cTn id="49" dur="100" fill="hold"/>
                                        <p:tgtEl>
                                          <p:spTgt spid="16"/>
                                        </p:tgtEl>
                                        <p:attrNameLst>
                                          <p:attrName>ppt_w</p:attrName>
                                        </p:attrNameLst>
                                      </p:cBhvr>
                                      <p:tavLst>
                                        <p:tav tm="0">
                                          <p:val>
                                            <p:fltVal val="0"/>
                                          </p:val>
                                        </p:tav>
                                        <p:tav tm="100000">
                                          <p:val>
                                            <p:strVal val="#ppt_w"/>
                                          </p:val>
                                        </p:tav>
                                      </p:tavLst>
                                    </p:anim>
                                    <p:anim calcmode="lin" valueType="num">
                                      <p:cBhvr>
                                        <p:cTn id="50" dur="100" fill="hold"/>
                                        <p:tgtEl>
                                          <p:spTgt spid="16"/>
                                        </p:tgtEl>
                                        <p:attrNameLst>
                                          <p:attrName>ppt_h</p:attrName>
                                        </p:attrNameLst>
                                      </p:cBhvr>
                                      <p:tavLst>
                                        <p:tav tm="0">
                                          <p:val>
                                            <p:fltVal val="0"/>
                                          </p:val>
                                        </p:tav>
                                        <p:tav tm="100000">
                                          <p:val>
                                            <p:strVal val="#ppt_h"/>
                                          </p:val>
                                        </p:tav>
                                      </p:tavLst>
                                    </p:anim>
                                    <p:animEffect transition="in" filter="fade">
                                      <p:cBhvr>
                                        <p:cTn id="51" dur="100"/>
                                        <p:tgtEl>
                                          <p:spTgt spid="16"/>
                                        </p:tgtEl>
                                      </p:cBhvr>
                                    </p:animEffect>
                                  </p:childTnLst>
                                </p:cTn>
                              </p:par>
                              <p:par>
                                <p:cTn id="52" presetID="6" presetClass="emph" presetSubtype="0" fill="hold" nodeType="withEffect">
                                  <p:stCondLst>
                                    <p:cond delay="100"/>
                                  </p:stCondLst>
                                  <p:childTnLst>
                                    <p:animScale>
                                      <p:cBhvr>
                                        <p:cTn id="53" dur="100" fill="hold"/>
                                        <p:tgtEl>
                                          <p:spTgt spid="16"/>
                                        </p:tgtEl>
                                      </p:cBhvr>
                                      <p:by x="110000" y="110000"/>
                                    </p:animScale>
                                  </p:childTnLst>
                                </p:cTn>
                              </p:par>
                              <p:par>
                                <p:cTn id="54" presetID="6" presetClass="emph" presetSubtype="0" fill="hold" nodeType="withEffect">
                                  <p:stCondLst>
                                    <p:cond delay="200"/>
                                  </p:stCondLst>
                                  <p:childTnLst>
                                    <p:animScale>
                                      <p:cBhvr>
                                        <p:cTn id="55" dur="200" fill="hold"/>
                                        <p:tgtEl>
                                          <p:spTgt spid="16"/>
                                        </p:tgtEl>
                                      </p:cBhvr>
                                      <p:by x="90000" y="90000"/>
                                    </p:animScale>
                                  </p:childTnLst>
                                </p:cTn>
                              </p:par>
                              <p:par>
                                <p:cTn id="56" presetID="6" presetClass="emph" presetSubtype="0" fill="hold" nodeType="withEffect">
                                  <p:stCondLst>
                                    <p:cond delay="400"/>
                                  </p:stCondLst>
                                  <p:childTnLst>
                                    <p:animScale>
                                      <p:cBhvr>
                                        <p:cTn id="57" dur="100" fill="hold"/>
                                        <p:tgtEl>
                                          <p:spTgt spid="16"/>
                                        </p:tgtEl>
                                      </p:cBhvr>
                                      <p:by x="105000" y="105000"/>
                                    </p:animScale>
                                  </p:childTnLst>
                                </p:cTn>
                              </p:par>
                              <p:par>
                                <p:cTn id="58" presetID="6" presetClass="emph" presetSubtype="0" fill="hold" nodeType="withEffect">
                                  <p:stCondLst>
                                    <p:cond delay="500"/>
                                  </p:stCondLst>
                                  <p:childTnLst>
                                    <p:animScale>
                                      <p:cBhvr>
                                        <p:cTn id="59" dur="200" fill="hold"/>
                                        <p:tgtEl>
                                          <p:spTgt spid="16"/>
                                        </p:tgtEl>
                                      </p:cBhvr>
                                      <p:by x="95000" y="95000"/>
                                    </p:animScale>
                                  </p:childTnLst>
                                </p:cTn>
                              </p:par>
                            </p:childTnLst>
                          </p:cTn>
                        </p:par>
                        <p:par>
                          <p:cTn id="60" fill="hold">
                            <p:stCondLst>
                              <p:cond delay="2000"/>
                            </p:stCondLst>
                            <p:childTnLst>
                              <p:par>
                                <p:cTn id="61" presetID="23" presetClass="entr" presetSubtype="32" fill="hold" nodeType="afterEffect">
                                  <p:stCondLst>
                                    <p:cond delay="0"/>
                                  </p:stCondLst>
                                  <p:childTnLst>
                                    <p:set>
                                      <p:cBhvr>
                                        <p:cTn id="62" dur="1" fill="hold">
                                          <p:stCondLst>
                                            <p:cond delay="0"/>
                                          </p:stCondLst>
                                        </p:cTn>
                                        <p:tgtEl>
                                          <p:spTgt spid="39"/>
                                        </p:tgtEl>
                                        <p:attrNameLst>
                                          <p:attrName>style.visibility</p:attrName>
                                        </p:attrNameLst>
                                      </p:cBhvr>
                                      <p:to>
                                        <p:strVal val="visible"/>
                                      </p:to>
                                    </p:set>
                                    <p:anim calcmode="lin" valueType="num">
                                      <p:cBhvr>
                                        <p:cTn id="63" dur="500" fill="hold"/>
                                        <p:tgtEl>
                                          <p:spTgt spid="39"/>
                                        </p:tgtEl>
                                        <p:attrNameLst>
                                          <p:attrName>ppt_w</p:attrName>
                                        </p:attrNameLst>
                                      </p:cBhvr>
                                      <p:tavLst>
                                        <p:tav tm="0">
                                          <p:val>
                                            <p:strVal val="4*#ppt_w"/>
                                          </p:val>
                                        </p:tav>
                                        <p:tav tm="100000">
                                          <p:val>
                                            <p:strVal val="#ppt_w"/>
                                          </p:val>
                                        </p:tav>
                                      </p:tavLst>
                                    </p:anim>
                                    <p:anim calcmode="lin" valueType="num">
                                      <p:cBhvr>
                                        <p:cTn id="64" dur="500" fill="hold"/>
                                        <p:tgtEl>
                                          <p:spTgt spid="39"/>
                                        </p:tgtEl>
                                        <p:attrNameLst>
                                          <p:attrName>ppt_h</p:attrName>
                                        </p:attrNameLst>
                                      </p:cBhvr>
                                      <p:tavLst>
                                        <p:tav tm="0">
                                          <p:val>
                                            <p:strVal val="4*#ppt_h"/>
                                          </p:val>
                                        </p:tav>
                                        <p:tav tm="100000">
                                          <p:val>
                                            <p:strVal val="#ppt_h"/>
                                          </p:val>
                                        </p:tav>
                                      </p:tavLst>
                                    </p:anim>
                                  </p:childTnLst>
                                </p:cTn>
                              </p:par>
                            </p:childTnLst>
                          </p:cTn>
                        </p:par>
                        <p:par>
                          <p:cTn id="65" fill="hold">
                            <p:stCondLst>
                              <p:cond delay="2500"/>
                            </p:stCondLst>
                            <p:childTnLst>
                              <p:par>
                                <p:cTn id="66" presetID="23" presetClass="entr" presetSubtype="32" fill="hold" nodeType="afterEffect">
                                  <p:stCondLst>
                                    <p:cond delay="0"/>
                                  </p:stCondLst>
                                  <p:childTnLst>
                                    <p:set>
                                      <p:cBhvr>
                                        <p:cTn id="67" dur="1" fill="hold">
                                          <p:stCondLst>
                                            <p:cond delay="0"/>
                                          </p:stCondLst>
                                        </p:cTn>
                                        <p:tgtEl>
                                          <p:spTgt spid="47"/>
                                        </p:tgtEl>
                                        <p:attrNameLst>
                                          <p:attrName>style.visibility</p:attrName>
                                        </p:attrNameLst>
                                      </p:cBhvr>
                                      <p:to>
                                        <p:strVal val="visible"/>
                                      </p:to>
                                    </p:set>
                                    <p:anim calcmode="lin" valueType="num">
                                      <p:cBhvr>
                                        <p:cTn id="68" dur="500" fill="hold"/>
                                        <p:tgtEl>
                                          <p:spTgt spid="47"/>
                                        </p:tgtEl>
                                        <p:attrNameLst>
                                          <p:attrName>ppt_w</p:attrName>
                                        </p:attrNameLst>
                                      </p:cBhvr>
                                      <p:tavLst>
                                        <p:tav tm="0">
                                          <p:val>
                                            <p:strVal val="4*#ppt_w"/>
                                          </p:val>
                                        </p:tav>
                                        <p:tav tm="100000">
                                          <p:val>
                                            <p:strVal val="#ppt_w"/>
                                          </p:val>
                                        </p:tav>
                                      </p:tavLst>
                                    </p:anim>
                                    <p:anim calcmode="lin" valueType="num">
                                      <p:cBhvr>
                                        <p:cTn id="69" dur="500" fill="hold"/>
                                        <p:tgtEl>
                                          <p:spTgt spid="47"/>
                                        </p:tgtEl>
                                        <p:attrNameLst>
                                          <p:attrName>ppt_h</p:attrName>
                                        </p:attrNameLst>
                                      </p:cBhvr>
                                      <p:tavLst>
                                        <p:tav tm="0">
                                          <p:val>
                                            <p:strVal val="4*#ppt_h"/>
                                          </p:val>
                                        </p:tav>
                                        <p:tav tm="100000">
                                          <p:val>
                                            <p:strVal val="#ppt_h"/>
                                          </p:val>
                                        </p:tav>
                                      </p:tavLst>
                                    </p:anim>
                                  </p:childTnLst>
                                </p:cTn>
                              </p:par>
                            </p:childTnLst>
                          </p:cTn>
                        </p:par>
                        <p:par>
                          <p:cTn id="70" fill="hold">
                            <p:stCondLst>
                              <p:cond delay="3000"/>
                            </p:stCondLst>
                            <p:childTnLst>
                              <p:par>
                                <p:cTn id="71" presetID="23" presetClass="entr" presetSubtype="32" fill="hold" nodeType="afterEffect">
                                  <p:stCondLst>
                                    <p:cond delay="0"/>
                                  </p:stCondLst>
                                  <p:childTnLst>
                                    <p:set>
                                      <p:cBhvr>
                                        <p:cTn id="72" dur="1" fill="hold">
                                          <p:stCondLst>
                                            <p:cond delay="0"/>
                                          </p:stCondLst>
                                        </p:cTn>
                                        <p:tgtEl>
                                          <p:spTgt spid="43"/>
                                        </p:tgtEl>
                                        <p:attrNameLst>
                                          <p:attrName>style.visibility</p:attrName>
                                        </p:attrNameLst>
                                      </p:cBhvr>
                                      <p:to>
                                        <p:strVal val="visible"/>
                                      </p:to>
                                    </p:set>
                                    <p:anim calcmode="lin" valueType="num">
                                      <p:cBhvr>
                                        <p:cTn id="73" dur="500" fill="hold"/>
                                        <p:tgtEl>
                                          <p:spTgt spid="43"/>
                                        </p:tgtEl>
                                        <p:attrNameLst>
                                          <p:attrName>ppt_w</p:attrName>
                                        </p:attrNameLst>
                                      </p:cBhvr>
                                      <p:tavLst>
                                        <p:tav tm="0">
                                          <p:val>
                                            <p:strVal val="4*#ppt_w"/>
                                          </p:val>
                                        </p:tav>
                                        <p:tav tm="100000">
                                          <p:val>
                                            <p:strVal val="#ppt_w"/>
                                          </p:val>
                                        </p:tav>
                                      </p:tavLst>
                                    </p:anim>
                                    <p:anim calcmode="lin" valueType="num">
                                      <p:cBhvr>
                                        <p:cTn id="74" dur="500" fill="hold"/>
                                        <p:tgtEl>
                                          <p:spTgt spid="43"/>
                                        </p:tgtEl>
                                        <p:attrNameLst>
                                          <p:attrName>ppt_h</p:attrName>
                                        </p:attrNameLst>
                                      </p:cBhvr>
                                      <p:tavLst>
                                        <p:tav tm="0">
                                          <p:val>
                                            <p:strVal val="4*#ppt_h"/>
                                          </p:val>
                                        </p:tav>
                                        <p:tav tm="100000">
                                          <p:val>
                                            <p:strVal val="#ppt_h"/>
                                          </p:val>
                                        </p:tav>
                                      </p:tavLst>
                                    </p:anim>
                                  </p:childTnLst>
                                </p:cTn>
                              </p:par>
                            </p:childTnLst>
                          </p:cTn>
                        </p:par>
                        <p:par>
                          <p:cTn id="75" fill="hold">
                            <p:stCondLst>
                              <p:cond delay="3500"/>
                            </p:stCondLst>
                            <p:childTnLst>
                              <p:par>
                                <p:cTn id="76" presetID="23" presetClass="entr" presetSubtype="32" fill="hold" nodeType="afterEffect">
                                  <p:stCondLst>
                                    <p:cond delay="0"/>
                                  </p:stCondLst>
                                  <p:childTnLst>
                                    <p:set>
                                      <p:cBhvr>
                                        <p:cTn id="77" dur="1" fill="hold">
                                          <p:stCondLst>
                                            <p:cond delay="0"/>
                                          </p:stCondLst>
                                        </p:cTn>
                                        <p:tgtEl>
                                          <p:spTgt spid="51"/>
                                        </p:tgtEl>
                                        <p:attrNameLst>
                                          <p:attrName>style.visibility</p:attrName>
                                        </p:attrNameLst>
                                      </p:cBhvr>
                                      <p:to>
                                        <p:strVal val="visible"/>
                                      </p:to>
                                    </p:set>
                                    <p:anim calcmode="lin" valueType="num">
                                      <p:cBhvr>
                                        <p:cTn id="78" dur="500" fill="hold"/>
                                        <p:tgtEl>
                                          <p:spTgt spid="51"/>
                                        </p:tgtEl>
                                        <p:attrNameLst>
                                          <p:attrName>ppt_w</p:attrName>
                                        </p:attrNameLst>
                                      </p:cBhvr>
                                      <p:tavLst>
                                        <p:tav tm="0">
                                          <p:val>
                                            <p:strVal val="4*#ppt_w"/>
                                          </p:val>
                                        </p:tav>
                                        <p:tav tm="100000">
                                          <p:val>
                                            <p:strVal val="#ppt_w"/>
                                          </p:val>
                                        </p:tav>
                                      </p:tavLst>
                                    </p:anim>
                                    <p:anim calcmode="lin" valueType="num">
                                      <p:cBhvr>
                                        <p:cTn id="79" dur="500" fill="hold"/>
                                        <p:tgtEl>
                                          <p:spTgt spid="51"/>
                                        </p:tgtEl>
                                        <p:attrNameLst>
                                          <p:attrName>ppt_h</p:attrName>
                                        </p:attrNameLst>
                                      </p:cBhvr>
                                      <p:tavLst>
                                        <p:tav tm="0">
                                          <p:val>
                                            <p:strVal val="4*#ppt_h"/>
                                          </p:val>
                                        </p:tav>
                                        <p:tav tm="100000">
                                          <p:val>
                                            <p:strVal val="#ppt_h"/>
                                          </p:val>
                                        </p:tav>
                                      </p:tavLst>
                                    </p:anim>
                                  </p:childTnLst>
                                </p:cTn>
                              </p:par>
                            </p:childTnLst>
                          </p:cTn>
                        </p:par>
                        <p:par>
                          <p:cTn id="80" fill="hold">
                            <p:stCondLst>
                              <p:cond delay="4000"/>
                            </p:stCondLst>
                            <p:childTnLst>
                              <p:par>
                                <p:cTn id="81" presetID="37" presetClass="entr" presetSubtype="0" fill="hold" nodeType="afterEffect">
                                  <p:stCondLst>
                                    <p:cond delay="0"/>
                                  </p:stCondLst>
                                  <p:childTnLst>
                                    <p:set>
                                      <p:cBhvr>
                                        <p:cTn id="82" dur="1" fill="hold">
                                          <p:stCondLst>
                                            <p:cond delay="0"/>
                                          </p:stCondLst>
                                        </p:cTn>
                                        <p:tgtEl>
                                          <p:spTgt spid="71"/>
                                        </p:tgtEl>
                                        <p:attrNameLst>
                                          <p:attrName>style.visibility</p:attrName>
                                        </p:attrNameLst>
                                      </p:cBhvr>
                                      <p:to>
                                        <p:strVal val="visible"/>
                                      </p:to>
                                    </p:set>
                                    <p:animEffect transition="in" filter="fade">
                                      <p:cBhvr>
                                        <p:cTn id="83" dur="1000"/>
                                        <p:tgtEl>
                                          <p:spTgt spid="71"/>
                                        </p:tgtEl>
                                      </p:cBhvr>
                                    </p:animEffect>
                                    <p:anim calcmode="lin" valueType="num">
                                      <p:cBhvr>
                                        <p:cTn id="84" dur="1000" fill="hold"/>
                                        <p:tgtEl>
                                          <p:spTgt spid="71"/>
                                        </p:tgtEl>
                                        <p:attrNameLst>
                                          <p:attrName>ppt_x</p:attrName>
                                        </p:attrNameLst>
                                      </p:cBhvr>
                                      <p:tavLst>
                                        <p:tav tm="0">
                                          <p:val>
                                            <p:strVal val="#ppt_x"/>
                                          </p:val>
                                        </p:tav>
                                        <p:tav tm="100000">
                                          <p:val>
                                            <p:strVal val="#ppt_x"/>
                                          </p:val>
                                        </p:tav>
                                      </p:tavLst>
                                    </p:anim>
                                    <p:anim calcmode="lin" valueType="num">
                                      <p:cBhvr>
                                        <p:cTn id="85" dur="900" decel="100000" fill="hold"/>
                                        <p:tgtEl>
                                          <p:spTgt spid="71"/>
                                        </p:tgtEl>
                                        <p:attrNameLst>
                                          <p:attrName>ppt_y</p:attrName>
                                        </p:attrNameLst>
                                      </p:cBhvr>
                                      <p:tavLst>
                                        <p:tav tm="0">
                                          <p:val>
                                            <p:strVal val="#ppt_y+1"/>
                                          </p:val>
                                        </p:tav>
                                        <p:tav tm="100000">
                                          <p:val>
                                            <p:strVal val="#ppt_y-.03"/>
                                          </p:val>
                                        </p:tav>
                                      </p:tavLst>
                                    </p:anim>
                                    <p:anim calcmode="lin" valueType="num">
                                      <p:cBhvr>
                                        <p:cTn id="86" dur="100" accel="100000" fill="hold">
                                          <p:stCondLst>
                                            <p:cond delay="900"/>
                                          </p:stCondLst>
                                        </p:cTn>
                                        <p:tgtEl>
                                          <p:spTgt spid="71"/>
                                        </p:tgtEl>
                                        <p:attrNameLst>
                                          <p:attrName>ppt_y</p:attrName>
                                        </p:attrNameLst>
                                      </p:cBhvr>
                                      <p:tavLst>
                                        <p:tav tm="0">
                                          <p:val>
                                            <p:strVal val="#ppt_y-.03"/>
                                          </p:val>
                                        </p:tav>
                                        <p:tav tm="100000">
                                          <p:val>
                                            <p:strVal val="#ppt_y"/>
                                          </p:val>
                                        </p:tav>
                                      </p:tavLst>
                                    </p:anim>
                                  </p:childTnLst>
                                </p:cTn>
                              </p:par>
                              <p:par>
                                <p:cTn id="87" presetID="37" presetClass="entr" presetSubtype="0" fill="hold" nodeType="withEffect">
                                  <p:stCondLst>
                                    <p:cond delay="250"/>
                                  </p:stCondLst>
                                  <p:childTnLst>
                                    <p:set>
                                      <p:cBhvr>
                                        <p:cTn id="88" dur="1" fill="hold">
                                          <p:stCondLst>
                                            <p:cond delay="0"/>
                                          </p:stCondLst>
                                        </p:cTn>
                                        <p:tgtEl>
                                          <p:spTgt spid="66"/>
                                        </p:tgtEl>
                                        <p:attrNameLst>
                                          <p:attrName>style.visibility</p:attrName>
                                        </p:attrNameLst>
                                      </p:cBhvr>
                                      <p:to>
                                        <p:strVal val="visible"/>
                                      </p:to>
                                    </p:set>
                                    <p:animEffect transition="in" filter="fade">
                                      <p:cBhvr>
                                        <p:cTn id="89" dur="1000"/>
                                        <p:tgtEl>
                                          <p:spTgt spid="66"/>
                                        </p:tgtEl>
                                      </p:cBhvr>
                                    </p:animEffect>
                                    <p:anim calcmode="lin" valueType="num">
                                      <p:cBhvr>
                                        <p:cTn id="90" dur="1000" fill="hold"/>
                                        <p:tgtEl>
                                          <p:spTgt spid="66"/>
                                        </p:tgtEl>
                                        <p:attrNameLst>
                                          <p:attrName>ppt_x</p:attrName>
                                        </p:attrNameLst>
                                      </p:cBhvr>
                                      <p:tavLst>
                                        <p:tav tm="0">
                                          <p:val>
                                            <p:strVal val="#ppt_x"/>
                                          </p:val>
                                        </p:tav>
                                        <p:tav tm="100000">
                                          <p:val>
                                            <p:strVal val="#ppt_x"/>
                                          </p:val>
                                        </p:tav>
                                      </p:tavLst>
                                    </p:anim>
                                    <p:anim calcmode="lin" valueType="num">
                                      <p:cBhvr>
                                        <p:cTn id="91" dur="900" decel="100000" fill="hold"/>
                                        <p:tgtEl>
                                          <p:spTgt spid="66"/>
                                        </p:tgtEl>
                                        <p:attrNameLst>
                                          <p:attrName>ppt_y</p:attrName>
                                        </p:attrNameLst>
                                      </p:cBhvr>
                                      <p:tavLst>
                                        <p:tav tm="0">
                                          <p:val>
                                            <p:strVal val="#ppt_y+1"/>
                                          </p:val>
                                        </p:tav>
                                        <p:tav tm="100000">
                                          <p:val>
                                            <p:strVal val="#ppt_y-.03"/>
                                          </p:val>
                                        </p:tav>
                                      </p:tavLst>
                                    </p:anim>
                                    <p:anim calcmode="lin" valueType="num">
                                      <p:cBhvr>
                                        <p:cTn id="92" dur="100" accel="100000" fill="hold">
                                          <p:stCondLst>
                                            <p:cond delay="900"/>
                                          </p:stCondLst>
                                        </p:cTn>
                                        <p:tgtEl>
                                          <p:spTgt spid="66"/>
                                        </p:tgtEl>
                                        <p:attrNameLst>
                                          <p:attrName>ppt_y</p:attrName>
                                        </p:attrNameLst>
                                      </p:cBhvr>
                                      <p:tavLst>
                                        <p:tav tm="0">
                                          <p:val>
                                            <p:strVal val="#ppt_y-.03"/>
                                          </p:val>
                                        </p:tav>
                                        <p:tav tm="100000">
                                          <p:val>
                                            <p:strVal val="#ppt_y"/>
                                          </p:val>
                                        </p:tav>
                                      </p:tavLst>
                                    </p:anim>
                                  </p:childTnLst>
                                </p:cTn>
                              </p:par>
                              <p:par>
                                <p:cTn id="93" presetID="37" presetClass="entr" presetSubtype="0" fill="hold" nodeType="withEffect">
                                  <p:stCondLst>
                                    <p:cond delay="500"/>
                                  </p:stCondLst>
                                  <p:childTnLst>
                                    <p:set>
                                      <p:cBhvr>
                                        <p:cTn id="94" dur="1" fill="hold">
                                          <p:stCondLst>
                                            <p:cond delay="0"/>
                                          </p:stCondLst>
                                        </p:cTn>
                                        <p:tgtEl>
                                          <p:spTgt spid="55"/>
                                        </p:tgtEl>
                                        <p:attrNameLst>
                                          <p:attrName>style.visibility</p:attrName>
                                        </p:attrNameLst>
                                      </p:cBhvr>
                                      <p:to>
                                        <p:strVal val="visible"/>
                                      </p:to>
                                    </p:set>
                                    <p:animEffect transition="in" filter="fade">
                                      <p:cBhvr>
                                        <p:cTn id="95" dur="1000"/>
                                        <p:tgtEl>
                                          <p:spTgt spid="55"/>
                                        </p:tgtEl>
                                      </p:cBhvr>
                                    </p:animEffect>
                                    <p:anim calcmode="lin" valueType="num">
                                      <p:cBhvr>
                                        <p:cTn id="96" dur="1000" fill="hold"/>
                                        <p:tgtEl>
                                          <p:spTgt spid="55"/>
                                        </p:tgtEl>
                                        <p:attrNameLst>
                                          <p:attrName>ppt_x</p:attrName>
                                        </p:attrNameLst>
                                      </p:cBhvr>
                                      <p:tavLst>
                                        <p:tav tm="0">
                                          <p:val>
                                            <p:strVal val="#ppt_x"/>
                                          </p:val>
                                        </p:tav>
                                        <p:tav tm="100000">
                                          <p:val>
                                            <p:strVal val="#ppt_x"/>
                                          </p:val>
                                        </p:tav>
                                      </p:tavLst>
                                    </p:anim>
                                    <p:anim calcmode="lin" valueType="num">
                                      <p:cBhvr>
                                        <p:cTn id="97" dur="900" decel="100000" fill="hold"/>
                                        <p:tgtEl>
                                          <p:spTgt spid="55"/>
                                        </p:tgtEl>
                                        <p:attrNameLst>
                                          <p:attrName>ppt_y</p:attrName>
                                        </p:attrNameLst>
                                      </p:cBhvr>
                                      <p:tavLst>
                                        <p:tav tm="0">
                                          <p:val>
                                            <p:strVal val="#ppt_y+1"/>
                                          </p:val>
                                        </p:tav>
                                        <p:tav tm="100000">
                                          <p:val>
                                            <p:strVal val="#ppt_y-.03"/>
                                          </p:val>
                                        </p:tav>
                                      </p:tavLst>
                                    </p:anim>
                                    <p:anim calcmode="lin" valueType="num">
                                      <p:cBhvr>
                                        <p:cTn id="98" dur="100" accel="100000" fill="hold">
                                          <p:stCondLst>
                                            <p:cond delay="900"/>
                                          </p:stCondLst>
                                        </p:cTn>
                                        <p:tgtEl>
                                          <p:spTgt spid="55"/>
                                        </p:tgtEl>
                                        <p:attrNameLst>
                                          <p:attrName>ppt_y</p:attrName>
                                        </p:attrNameLst>
                                      </p:cBhvr>
                                      <p:tavLst>
                                        <p:tav tm="0">
                                          <p:val>
                                            <p:strVal val="#ppt_y-.03"/>
                                          </p:val>
                                        </p:tav>
                                        <p:tav tm="100000">
                                          <p:val>
                                            <p:strVal val="#ppt_y"/>
                                          </p:val>
                                        </p:tav>
                                      </p:tavLst>
                                    </p:anim>
                                  </p:childTnLst>
                                </p:cTn>
                              </p:par>
                              <p:par>
                                <p:cTn id="99" presetID="37" presetClass="entr" presetSubtype="0" fill="hold" nodeType="withEffect">
                                  <p:stCondLst>
                                    <p:cond delay="750"/>
                                  </p:stCondLst>
                                  <p:childTnLst>
                                    <p:set>
                                      <p:cBhvr>
                                        <p:cTn id="100" dur="1" fill="hold">
                                          <p:stCondLst>
                                            <p:cond delay="0"/>
                                          </p:stCondLst>
                                        </p:cTn>
                                        <p:tgtEl>
                                          <p:spTgt spid="61"/>
                                        </p:tgtEl>
                                        <p:attrNameLst>
                                          <p:attrName>style.visibility</p:attrName>
                                        </p:attrNameLst>
                                      </p:cBhvr>
                                      <p:to>
                                        <p:strVal val="visible"/>
                                      </p:to>
                                    </p:set>
                                    <p:animEffect transition="in" filter="fade">
                                      <p:cBhvr>
                                        <p:cTn id="101" dur="1000"/>
                                        <p:tgtEl>
                                          <p:spTgt spid="61"/>
                                        </p:tgtEl>
                                      </p:cBhvr>
                                    </p:animEffect>
                                    <p:anim calcmode="lin" valueType="num">
                                      <p:cBhvr>
                                        <p:cTn id="102" dur="1000" fill="hold"/>
                                        <p:tgtEl>
                                          <p:spTgt spid="61"/>
                                        </p:tgtEl>
                                        <p:attrNameLst>
                                          <p:attrName>ppt_x</p:attrName>
                                        </p:attrNameLst>
                                      </p:cBhvr>
                                      <p:tavLst>
                                        <p:tav tm="0">
                                          <p:val>
                                            <p:strVal val="#ppt_x"/>
                                          </p:val>
                                        </p:tav>
                                        <p:tav tm="100000">
                                          <p:val>
                                            <p:strVal val="#ppt_x"/>
                                          </p:val>
                                        </p:tav>
                                      </p:tavLst>
                                    </p:anim>
                                    <p:anim calcmode="lin" valueType="num">
                                      <p:cBhvr>
                                        <p:cTn id="103" dur="900" decel="100000" fill="hold"/>
                                        <p:tgtEl>
                                          <p:spTgt spid="61"/>
                                        </p:tgtEl>
                                        <p:attrNameLst>
                                          <p:attrName>ppt_y</p:attrName>
                                        </p:attrNameLst>
                                      </p:cBhvr>
                                      <p:tavLst>
                                        <p:tav tm="0">
                                          <p:val>
                                            <p:strVal val="#ppt_y+1"/>
                                          </p:val>
                                        </p:tav>
                                        <p:tav tm="100000">
                                          <p:val>
                                            <p:strVal val="#ppt_y-.03"/>
                                          </p:val>
                                        </p:tav>
                                      </p:tavLst>
                                    </p:anim>
                                    <p:anim calcmode="lin" valueType="num">
                                      <p:cBhvr>
                                        <p:cTn id="104" dur="100" accel="100000" fill="hold">
                                          <p:stCondLst>
                                            <p:cond delay="900"/>
                                          </p:stCondLst>
                                        </p:cTn>
                                        <p:tgtEl>
                                          <p:spTgt spid="61"/>
                                        </p:tgtEl>
                                        <p:attrNameLst>
                                          <p:attrName>ppt_y</p:attrName>
                                        </p:attrNameLst>
                                      </p:cBhvr>
                                      <p:tavLst>
                                        <p:tav tm="0">
                                          <p:val>
                                            <p:strVal val="#ppt_y-.03"/>
                                          </p:val>
                                        </p:tav>
                                        <p:tav tm="100000">
                                          <p:val>
                                            <p:strVal val="#ppt_y"/>
                                          </p:val>
                                        </p:tav>
                                      </p:tavLst>
                                    </p:anim>
                                  </p:childTnLst>
                                </p:cTn>
                              </p:par>
                            </p:childTnLst>
                          </p:cTn>
                        </p:par>
                        <p:par>
                          <p:cTn id="105" fill="hold">
                            <p:stCondLst>
                              <p:cond delay="5750"/>
                            </p:stCondLst>
                            <p:childTnLst>
                              <p:par>
                                <p:cTn id="106" presetID="16" presetClass="entr" presetSubtype="37" fill="hold" nodeType="afterEffect">
                                  <p:stCondLst>
                                    <p:cond delay="0"/>
                                  </p:stCondLst>
                                  <p:childTnLst>
                                    <p:set>
                                      <p:cBhvr>
                                        <p:cTn id="107" dur="1" fill="hold">
                                          <p:stCondLst>
                                            <p:cond delay="0"/>
                                          </p:stCondLst>
                                        </p:cTn>
                                        <p:tgtEl>
                                          <p:spTgt spid="78"/>
                                        </p:tgtEl>
                                        <p:attrNameLst>
                                          <p:attrName>style.visibility</p:attrName>
                                        </p:attrNameLst>
                                      </p:cBhvr>
                                      <p:to>
                                        <p:strVal val="visible"/>
                                      </p:to>
                                    </p:set>
                                    <p:animEffect transition="in" filter="barn(outVertical)">
                                      <p:cBhvr>
                                        <p:cTn id="108" dur="500"/>
                                        <p:tgtEl>
                                          <p:spTgt spid="78"/>
                                        </p:tgtEl>
                                      </p:cBhvr>
                                    </p:animEffect>
                                  </p:childTnLst>
                                </p:cTn>
                              </p:par>
                              <p:par>
                                <p:cTn id="109" presetID="16" presetClass="entr" presetSubtype="37" fill="hold" nodeType="withEffect">
                                  <p:stCondLst>
                                    <p:cond delay="0"/>
                                  </p:stCondLst>
                                  <p:childTnLst>
                                    <p:set>
                                      <p:cBhvr>
                                        <p:cTn id="110" dur="1" fill="hold">
                                          <p:stCondLst>
                                            <p:cond delay="0"/>
                                          </p:stCondLst>
                                        </p:cTn>
                                        <p:tgtEl>
                                          <p:spTgt spid="81"/>
                                        </p:tgtEl>
                                        <p:attrNameLst>
                                          <p:attrName>style.visibility</p:attrName>
                                        </p:attrNameLst>
                                      </p:cBhvr>
                                      <p:to>
                                        <p:strVal val="visible"/>
                                      </p:to>
                                    </p:set>
                                    <p:animEffect transition="in" filter="barn(outVertical)">
                                      <p:cBhvr>
                                        <p:cTn id="111" dur="500"/>
                                        <p:tgtEl>
                                          <p:spTgt spid="81"/>
                                        </p:tgtEl>
                                      </p:cBhvr>
                                    </p:animEffect>
                                  </p:childTnLst>
                                </p:cTn>
                              </p:par>
                              <p:par>
                                <p:cTn id="112" presetID="16" presetClass="entr" presetSubtype="37" fill="hold" nodeType="withEffect">
                                  <p:stCondLst>
                                    <p:cond delay="0"/>
                                  </p:stCondLst>
                                  <p:childTnLst>
                                    <p:set>
                                      <p:cBhvr>
                                        <p:cTn id="113" dur="1" fill="hold">
                                          <p:stCondLst>
                                            <p:cond delay="0"/>
                                          </p:stCondLst>
                                        </p:cTn>
                                        <p:tgtEl>
                                          <p:spTgt spid="84"/>
                                        </p:tgtEl>
                                        <p:attrNameLst>
                                          <p:attrName>style.visibility</p:attrName>
                                        </p:attrNameLst>
                                      </p:cBhvr>
                                      <p:to>
                                        <p:strVal val="visible"/>
                                      </p:to>
                                    </p:set>
                                    <p:animEffect transition="in" filter="barn(outVertical)">
                                      <p:cBhvr>
                                        <p:cTn id="114" dur="500"/>
                                        <p:tgtEl>
                                          <p:spTgt spid="84"/>
                                        </p:tgtEl>
                                      </p:cBhvr>
                                    </p:animEffect>
                                  </p:childTnLst>
                                </p:cTn>
                              </p:par>
                              <p:par>
                                <p:cTn id="115" presetID="16" presetClass="entr" presetSubtype="37" fill="hold" nodeType="withEffect">
                                  <p:stCondLst>
                                    <p:cond delay="0"/>
                                  </p:stCondLst>
                                  <p:childTnLst>
                                    <p:set>
                                      <p:cBhvr>
                                        <p:cTn id="116" dur="1" fill="hold">
                                          <p:stCondLst>
                                            <p:cond delay="0"/>
                                          </p:stCondLst>
                                        </p:cTn>
                                        <p:tgtEl>
                                          <p:spTgt spid="87"/>
                                        </p:tgtEl>
                                        <p:attrNameLst>
                                          <p:attrName>style.visibility</p:attrName>
                                        </p:attrNameLst>
                                      </p:cBhvr>
                                      <p:to>
                                        <p:strVal val="visible"/>
                                      </p:to>
                                    </p:set>
                                    <p:animEffect transition="in" filter="barn(outVertical)">
                                      <p:cBhvr>
                                        <p:cTn id="117" dur="500"/>
                                        <p:tgtEl>
                                          <p:spTgt spid="87"/>
                                        </p:tgtEl>
                                      </p:cBhvr>
                                    </p:animEffect>
                                  </p:childTnLst>
                                </p:cTn>
                              </p:par>
                              <p:par>
                                <p:cTn id="118" presetID="41" presetClass="entr" presetSubtype="0" fill="hold" grpId="0" nodeType="withEffect">
                                  <p:stCondLst>
                                    <p:cond delay="0"/>
                                  </p:stCondLst>
                                  <p:iterate type="lt">
                                    <p:tmPct val="10000"/>
                                  </p:iterate>
                                  <p:childTnLst>
                                    <p:set>
                                      <p:cBhvr>
                                        <p:cTn id="119" dur="1" fill="hold">
                                          <p:stCondLst>
                                            <p:cond delay="0"/>
                                          </p:stCondLst>
                                        </p:cTn>
                                        <p:tgtEl>
                                          <p:spTgt spid="90"/>
                                        </p:tgtEl>
                                        <p:attrNameLst>
                                          <p:attrName>style.visibility</p:attrName>
                                        </p:attrNameLst>
                                      </p:cBhvr>
                                      <p:to>
                                        <p:strVal val="visible"/>
                                      </p:to>
                                    </p:set>
                                    <p:anim calcmode="lin" valueType="num">
                                      <p:cBhvr>
                                        <p:cTn id="120" dur="250" fill="hold"/>
                                        <p:tgtEl>
                                          <p:spTgt spid="90"/>
                                        </p:tgtEl>
                                        <p:attrNameLst>
                                          <p:attrName>ppt_x</p:attrName>
                                        </p:attrNameLst>
                                      </p:cBhvr>
                                      <p:tavLst>
                                        <p:tav tm="0">
                                          <p:val>
                                            <p:strVal val="#ppt_x"/>
                                          </p:val>
                                        </p:tav>
                                        <p:tav tm="50000">
                                          <p:val>
                                            <p:strVal val="#ppt_x+.1"/>
                                          </p:val>
                                        </p:tav>
                                        <p:tav tm="100000">
                                          <p:val>
                                            <p:strVal val="#ppt_x"/>
                                          </p:val>
                                        </p:tav>
                                      </p:tavLst>
                                    </p:anim>
                                    <p:anim calcmode="lin" valueType="num">
                                      <p:cBhvr>
                                        <p:cTn id="121" dur="250" fill="hold"/>
                                        <p:tgtEl>
                                          <p:spTgt spid="90"/>
                                        </p:tgtEl>
                                        <p:attrNameLst>
                                          <p:attrName>ppt_y</p:attrName>
                                        </p:attrNameLst>
                                      </p:cBhvr>
                                      <p:tavLst>
                                        <p:tav tm="0">
                                          <p:val>
                                            <p:strVal val="#ppt_y"/>
                                          </p:val>
                                        </p:tav>
                                        <p:tav tm="100000">
                                          <p:val>
                                            <p:strVal val="#ppt_y"/>
                                          </p:val>
                                        </p:tav>
                                      </p:tavLst>
                                    </p:anim>
                                    <p:anim calcmode="lin" valueType="num">
                                      <p:cBhvr>
                                        <p:cTn id="122" dur="250" fill="hold"/>
                                        <p:tgtEl>
                                          <p:spTgt spid="90"/>
                                        </p:tgtEl>
                                        <p:attrNameLst>
                                          <p:attrName>ppt_h</p:attrName>
                                        </p:attrNameLst>
                                      </p:cBhvr>
                                      <p:tavLst>
                                        <p:tav tm="0">
                                          <p:val>
                                            <p:strVal val="#ppt_h/10"/>
                                          </p:val>
                                        </p:tav>
                                        <p:tav tm="50000">
                                          <p:val>
                                            <p:strVal val="#ppt_h+.01"/>
                                          </p:val>
                                        </p:tav>
                                        <p:tav tm="100000">
                                          <p:val>
                                            <p:strVal val="#ppt_h"/>
                                          </p:val>
                                        </p:tav>
                                      </p:tavLst>
                                    </p:anim>
                                    <p:anim calcmode="lin" valueType="num">
                                      <p:cBhvr>
                                        <p:cTn id="123" dur="250" fill="hold"/>
                                        <p:tgtEl>
                                          <p:spTgt spid="90"/>
                                        </p:tgtEl>
                                        <p:attrNameLst>
                                          <p:attrName>ppt_w</p:attrName>
                                        </p:attrNameLst>
                                      </p:cBhvr>
                                      <p:tavLst>
                                        <p:tav tm="0">
                                          <p:val>
                                            <p:strVal val="#ppt_w/10"/>
                                          </p:val>
                                        </p:tav>
                                        <p:tav tm="50000">
                                          <p:val>
                                            <p:strVal val="#ppt_w+.01"/>
                                          </p:val>
                                        </p:tav>
                                        <p:tav tm="100000">
                                          <p:val>
                                            <p:strVal val="#ppt_w"/>
                                          </p:val>
                                        </p:tav>
                                      </p:tavLst>
                                    </p:anim>
                                    <p:animEffect transition="in" filter="fade">
                                      <p:cBhvr>
                                        <p:cTn id="124" dur="250" tmFilter="0,0; .5, 1; 1, 1"/>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D620167C-73C3-98C6-B685-FA586886AAFA}"/>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Tiếp theo(1)</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B924A765-3136-C5B3-5A11-6B615CBE20F8}"/>
              </a:ext>
            </a:extLst>
          </p:cNvPr>
          <p:cNvSpPr txBox="1"/>
          <p:nvPr/>
        </p:nvSpPr>
        <p:spPr>
          <a:xfrm>
            <a:off x="900485" y="663495"/>
            <a:ext cx="6912768" cy="1892826"/>
          </a:xfrm>
          <a:prstGeom prst="rect">
            <a:avLst/>
          </a:prstGeom>
          <a:solidFill>
            <a:schemeClr val="accent5">
              <a:lumMod val="40000"/>
              <a:lumOff val="60000"/>
            </a:schemeClr>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views.py</a:t>
            </a:r>
            <a:br>
              <a:rPr lang="vi-VN" sz="1100"/>
            </a:br>
            <a:r>
              <a:rPr lang="vi-VN" sz="1100"/>
              <a:t>from django.shortcuts import render,</a:t>
            </a:r>
          </a:p>
          <a:p>
            <a:r>
              <a:rPr lang="vi-VN" sz="1100"/>
              <a:t>from .shopman import products</a:t>
            </a:r>
          </a:p>
          <a:p>
            <a:r>
              <a:rPr lang="vi-VN" sz="1100"/>
              <a:t>def man_view(request):</a:t>
            </a:r>
          </a:p>
          <a:p>
            <a:r>
              <a:rPr lang="vi-VN" sz="1100"/>
              <a:t>    footer_info = FooterInfo.objects.first()</a:t>
            </a:r>
          </a:p>
          <a:p>
            <a:r>
              <a:rPr lang="vi-VN" sz="1100"/>
              <a:t>    context = {</a:t>
            </a:r>
          </a:p>
          <a:p>
            <a:r>
              <a:rPr lang="vi-VN" sz="1100"/>
              <a:t>        'products': products,</a:t>
            </a:r>
          </a:p>
          <a:p>
            <a:r>
              <a:rPr lang="vi-VN" sz="1100"/>
              <a:t>        'footer_info': footer_info,</a:t>
            </a:r>
          </a:p>
          <a:p>
            <a:r>
              <a:rPr lang="vi-VN" sz="1100"/>
              <a:t>    }</a:t>
            </a:r>
          </a:p>
          <a:p>
            <a:r>
              <a:rPr lang="vi-VN" sz="1100"/>
              <a:t>    return render(request, 'shopCDB/man.html', context)</a:t>
            </a:r>
          </a:p>
        </p:txBody>
      </p:sp>
      <p:sp>
        <p:nvSpPr>
          <p:cNvPr id="4" name="Hộp Văn bản 3">
            <a:extLst>
              <a:ext uri="{FF2B5EF4-FFF2-40B4-BE49-F238E27FC236}">
                <a16:creationId xmlns:a16="http://schemas.microsoft.com/office/drawing/2014/main" id="{668B546B-535E-B036-17DD-F733622D1EA8}"/>
              </a:ext>
            </a:extLst>
          </p:cNvPr>
          <p:cNvSpPr txBox="1"/>
          <p:nvPr/>
        </p:nvSpPr>
        <p:spPr>
          <a:xfrm>
            <a:off x="900485" y="2823735"/>
            <a:ext cx="6912768" cy="1215717"/>
          </a:xfrm>
          <a:prstGeom prst="rect">
            <a:avLst/>
          </a:prstGeom>
          <a:solidFill>
            <a:schemeClr val="accent5">
              <a:lumMod val="40000"/>
              <a:lumOff val="60000"/>
            </a:schemeClr>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urls.py</a:t>
            </a:r>
            <a:br>
              <a:rPr lang="vi-VN" sz="1100"/>
            </a:br>
            <a:r>
              <a:rPr lang="vi-VN" sz="1100"/>
              <a:t>from django.urls import path</a:t>
            </a:r>
          </a:p>
          <a:p>
            <a:r>
              <a:rPr lang="vi-VN" sz="1100"/>
              <a:t>from . import views</a:t>
            </a:r>
          </a:p>
          <a:p>
            <a:r>
              <a:rPr lang="vi-VN" sz="1100"/>
              <a:t>urlpatterns = [</a:t>
            </a:r>
          </a:p>
          <a:p>
            <a:r>
              <a:rPr lang="vi-VN" sz="1100"/>
              <a:t>     path('man/', views.man_view, name='man'),</a:t>
            </a:r>
          </a:p>
          <a:p>
            <a:r>
              <a:rPr lang="vi-VN" sz="1100"/>
              <a:t>] </a:t>
            </a:r>
          </a:p>
        </p:txBody>
      </p:sp>
    </p:spTree>
    <p:extLst>
      <p:ext uri="{BB962C8B-B14F-4D97-AF65-F5344CB8AC3E}">
        <p14:creationId xmlns:p14="http://schemas.microsoft.com/office/powerpoint/2010/main" val="3557306719"/>
      </p:ext>
    </p:extLst>
  </p:cSld>
  <p:clrMapOvr>
    <a:masterClrMapping/>
  </p:clrMapOvr>
  <p:transition spd="med" advClick="0" advTm="0">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E5E55E5E-734E-D67E-5E33-61A2C1839F94}"/>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Tiếp theo(2)</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BEC702BE-1073-0965-C700-9632D3DEAE33}"/>
              </a:ext>
            </a:extLst>
          </p:cNvPr>
          <p:cNvSpPr txBox="1"/>
          <p:nvPr/>
        </p:nvSpPr>
        <p:spPr>
          <a:xfrm>
            <a:off x="900485" y="612105"/>
            <a:ext cx="3960440" cy="2062103"/>
          </a:xfrm>
          <a:prstGeom prst="rect">
            <a:avLst/>
          </a:prstGeom>
          <a:solidFill>
            <a:schemeClr val="bg2">
              <a:lumMod val="40000"/>
              <a:lumOff val="60000"/>
            </a:schemeClr>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views.py</a:t>
            </a:r>
            <a:br>
              <a:rPr lang="vi-VN" sz="1100"/>
            </a:br>
            <a:r>
              <a:rPr lang="vi-VN" sz="1100"/>
              <a:t>from django.shortcuts import render</a:t>
            </a:r>
          </a:p>
          <a:p>
            <a:r>
              <a:rPr lang="vi-VN" sz="1100"/>
              <a:t>from .models import FooterInfo, Product_women</a:t>
            </a:r>
          </a:p>
          <a:p>
            <a:r>
              <a:rPr lang="vi-VN" sz="1100"/>
              <a:t>def women_view(request):</a:t>
            </a:r>
          </a:p>
          <a:p>
            <a:r>
              <a:rPr lang="vi-VN" sz="1100"/>
              <a:t>    footer_info = FooterInfo.objects.first()</a:t>
            </a:r>
          </a:p>
          <a:p>
            <a:r>
              <a:rPr lang="vi-VN" sz="1100"/>
              <a:t>    shop_women = Product_women.objects.all()</a:t>
            </a:r>
          </a:p>
          <a:p>
            <a:r>
              <a:rPr lang="vi-VN" sz="1100"/>
              <a:t>    context = {</a:t>
            </a:r>
          </a:p>
          <a:p>
            <a:r>
              <a:rPr lang="vi-VN" sz="1100"/>
              <a:t>        'shop_women': shop_women,</a:t>
            </a:r>
          </a:p>
          <a:p>
            <a:r>
              <a:rPr lang="vi-VN" sz="1100"/>
              <a:t>        'footer_info': footer_info,</a:t>
            </a:r>
          </a:p>
          <a:p>
            <a:r>
              <a:rPr lang="vi-VN" sz="1100"/>
              <a:t>    }</a:t>
            </a:r>
          </a:p>
          <a:p>
            <a:r>
              <a:rPr lang="vi-VN" sz="1100"/>
              <a:t>    return render(request, 'shopCDB/women.html', context)</a:t>
            </a:r>
          </a:p>
        </p:txBody>
      </p:sp>
      <p:sp>
        <p:nvSpPr>
          <p:cNvPr id="4" name="Hộp Văn bản 3">
            <a:extLst>
              <a:ext uri="{FF2B5EF4-FFF2-40B4-BE49-F238E27FC236}">
                <a16:creationId xmlns:a16="http://schemas.microsoft.com/office/drawing/2014/main" id="{92A993D6-7001-F929-61F4-FCAF42B7C80F}"/>
              </a:ext>
            </a:extLst>
          </p:cNvPr>
          <p:cNvSpPr txBox="1"/>
          <p:nvPr/>
        </p:nvSpPr>
        <p:spPr>
          <a:xfrm>
            <a:off x="5004941" y="612105"/>
            <a:ext cx="3528392" cy="1215717"/>
          </a:xfrm>
          <a:prstGeom prst="rect">
            <a:avLst/>
          </a:prstGeom>
          <a:solidFill>
            <a:schemeClr val="bg2">
              <a:lumMod val="40000"/>
              <a:lumOff val="60000"/>
            </a:schemeClr>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urls.py</a:t>
            </a:r>
            <a:br>
              <a:rPr lang="vi-VN" sz="1100"/>
            </a:br>
            <a:r>
              <a:rPr lang="en-US" sz="1100"/>
              <a:t>from django.urls import path</a:t>
            </a:r>
          </a:p>
          <a:p>
            <a:r>
              <a:rPr lang="en-US" sz="1100"/>
              <a:t>from . import views</a:t>
            </a:r>
          </a:p>
          <a:p>
            <a:r>
              <a:rPr lang="en-US" sz="1100"/>
              <a:t>urlpatterns = [</a:t>
            </a:r>
            <a:endParaRPr lang="vi-VN" sz="1100"/>
          </a:p>
          <a:p>
            <a:r>
              <a:rPr lang="en-US" sz="1100"/>
              <a:t>path('women/', views.women_view, name='women'),</a:t>
            </a:r>
            <a:endParaRPr lang="vi-VN" sz="1100"/>
          </a:p>
          <a:p>
            <a:r>
              <a:rPr lang="vi-VN" sz="1100"/>
              <a:t>]</a:t>
            </a:r>
          </a:p>
        </p:txBody>
      </p:sp>
      <p:sp>
        <p:nvSpPr>
          <p:cNvPr id="5" name="Hộp Văn bản 4">
            <a:extLst>
              <a:ext uri="{FF2B5EF4-FFF2-40B4-BE49-F238E27FC236}">
                <a16:creationId xmlns:a16="http://schemas.microsoft.com/office/drawing/2014/main" id="{7A3342E8-3710-B915-7CE1-5E331280A9FC}"/>
              </a:ext>
            </a:extLst>
          </p:cNvPr>
          <p:cNvSpPr txBox="1"/>
          <p:nvPr/>
        </p:nvSpPr>
        <p:spPr>
          <a:xfrm>
            <a:off x="923587" y="2798474"/>
            <a:ext cx="7609746" cy="2062103"/>
          </a:xfrm>
          <a:prstGeom prst="rect">
            <a:avLst/>
          </a:prstGeom>
          <a:solidFill>
            <a:schemeClr val="bg2">
              <a:lumMod val="40000"/>
              <a:lumOff val="60000"/>
            </a:schemeClr>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models.py</a:t>
            </a:r>
          </a:p>
          <a:p>
            <a:r>
              <a:rPr lang="vi-VN" sz="1100"/>
              <a:t>from django.db import models</a:t>
            </a:r>
            <a:br>
              <a:rPr lang="vi-VN" sz="1100"/>
            </a:br>
            <a:r>
              <a:rPr lang="en-US" sz="1100"/>
              <a:t>class Product_women(models.Model):</a:t>
            </a:r>
          </a:p>
          <a:p>
            <a:r>
              <a:rPr lang="en-US" sz="1100"/>
              <a:t>    name = models.CharField(max_length=200)</a:t>
            </a:r>
          </a:p>
          <a:p>
            <a:r>
              <a:rPr lang="en-US" sz="1100"/>
              <a:t>    image = models.ImageField(upload_to='products/')</a:t>
            </a:r>
          </a:p>
          <a:p>
            <a:r>
              <a:rPr lang="en-US" sz="1100"/>
              <a:t>    description = models.TextField()</a:t>
            </a:r>
          </a:p>
          <a:p>
            <a:r>
              <a:rPr lang="en-US" sz="1100"/>
              <a:t>    price = models.DecimalField(max_digits=6, decimal_places=2)</a:t>
            </a:r>
          </a:p>
          <a:p>
            <a:r>
              <a:rPr lang="en-US" sz="1100"/>
              <a:t>    quantity = models.IntegerField()</a:t>
            </a:r>
          </a:p>
          <a:p>
            <a:r>
              <a:rPr lang="en-US" sz="1100"/>
              <a:t>    def __str__(self):</a:t>
            </a:r>
          </a:p>
          <a:p>
            <a:r>
              <a:rPr lang="en-US" sz="1100"/>
              <a:t>        return self.name</a:t>
            </a:r>
            <a:br>
              <a:rPr lang="vi-VN" sz="1100"/>
            </a:br>
            <a:endParaRPr lang="vi-VN" sz="1100"/>
          </a:p>
        </p:txBody>
      </p:sp>
    </p:spTree>
    <p:extLst>
      <p:ext uri="{BB962C8B-B14F-4D97-AF65-F5344CB8AC3E}">
        <p14:creationId xmlns:p14="http://schemas.microsoft.com/office/powerpoint/2010/main" val="743741132"/>
      </p:ext>
    </p:extLst>
  </p:cSld>
  <p:clrMapOvr>
    <a:masterClrMapping/>
  </p:clrMapOvr>
  <p:transition spd="med" advClick="0" advTm="0">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7E3A7531-4C30-2C01-7DBF-EB9C1A76C254}"/>
              </a:ext>
            </a:extLst>
          </p:cNvPr>
          <p:cNvSpPr txBox="1"/>
          <p:nvPr/>
        </p:nvSpPr>
        <p:spPr>
          <a:xfrm>
            <a:off x="900485" y="663495"/>
            <a:ext cx="6912768" cy="1384995"/>
          </a:xfrm>
          <a:prstGeom prst="rect">
            <a:avLst/>
          </a:prstGeom>
          <a:solidFill>
            <a:srgbClr val="1C9494"/>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views.py</a:t>
            </a:r>
            <a:br>
              <a:rPr lang="vi-VN" sz="1100"/>
            </a:br>
            <a:r>
              <a:rPr lang="en-US" sz="1100"/>
              <a:t>from django.shortcuts import render</a:t>
            </a:r>
            <a:endParaRPr lang="vi-VN" sz="1100"/>
          </a:p>
          <a:p>
            <a:r>
              <a:rPr lang="en-US" sz="1100"/>
              <a:t>from .models import FooterInfo, Product_women</a:t>
            </a:r>
            <a:br>
              <a:rPr lang="vi-VN" sz="1100"/>
            </a:br>
            <a:r>
              <a:rPr lang="vi-VN" sz="1100"/>
              <a:t>def home(request):</a:t>
            </a:r>
          </a:p>
          <a:p>
            <a:r>
              <a:rPr lang="vi-VN" sz="1100"/>
              <a:t>    footer_info = FooterInfo.objects.first()</a:t>
            </a:r>
          </a:p>
          <a:p>
            <a:r>
              <a:rPr lang="vi-VN" sz="1100"/>
              <a:t>    content = {'footer_info': footer_info}</a:t>
            </a:r>
          </a:p>
          <a:p>
            <a:r>
              <a:rPr lang="vi-VN" sz="1100"/>
              <a:t>    return render(request, 'home.html', content)</a:t>
            </a:r>
          </a:p>
        </p:txBody>
      </p:sp>
      <p:sp>
        <p:nvSpPr>
          <p:cNvPr id="3" name="Hộp Văn bản 2">
            <a:extLst>
              <a:ext uri="{FF2B5EF4-FFF2-40B4-BE49-F238E27FC236}">
                <a16:creationId xmlns:a16="http://schemas.microsoft.com/office/drawing/2014/main" id="{DA23D75C-5B93-ACD0-4E40-051D8D3DE919}"/>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Tiếp theo(3)</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4" name="Hộp Văn bản 3">
            <a:extLst>
              <a:ext uri="{FF2B5EF4-FFF2-40B4-BE49-F238E27FC236}">
                <a16:creationId xmlns:a16="http://schemas.microsoft.com/office/drawing/2014/main" id="{E147B020-F158-1797-91C3-8D42CB198054}"/>
              </a:ext>
            </a:extLst>
          </p:cNvPr>
          <p:cNvSpPr txBox="1"/>
          <p:nvPr/>
        </p:nvSpPr>
        <p:spPr>
          <a:xfrm>
            <a:off x="900485" y="2179438"/>
            <a:ext cx="6912768" cy="1215717"/>
          </a:xfrm>
          <a:prstGeom prst="rect">
            <a:avLst/>
          </a:prstGeom>
          <a:solidFill>
            <a:srgbClr val="1C9494"/>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urls.py</a:t>
            </a:r>
            <a:br>
              <a:rPr lang="vi-VN" sz="1100"/>
            </a:br>
            <a:r>
              <a:rPr lang="en-US" sz="1100"/>
              <a:t>from django.urls import path</a:t>
            </a:r>
          </a:p>
          <a:p>
            <a:r>
              <a:rPr lang="en-US" sz="1100"/>
              <a:t>from . import views</a:t>
            </a:r>
          </a:p>
          <a:p>
            <a:r>
              <a:rPr lang="en-US" sz="1100"/>
              <a:t>urlpatterns = [</a:t>
            </a:r>
          </a:p>
          <a:p>
            <a:r>
              <a:rPr lang="en-US" sz="1100"/>
              <a:t>    path('', views.home, name='home'),</a:t>
            </a:r>
          </a:p>
          <a:p>
            <a:r>
              <a:rPr lang="en-US" sz="1100"/>
              <a:t>] </a:t>
            </a:r>
            <a:endParaRPr lang="vi-VN" sz="1100"/>
          </a:p>
        </p:txBody>
      </p:sp>
    </p:spTree>
    <p:extLst>
      <p:ext uri="{BB962C8B-B14F-4D97-AF65-F5344CB8AC3E}">
        <p14:creationId xmlns:p14="http://schemas.microsoft.com/office/powerpoint/2010/main" val="1112193190"/>
      </p:ext>
    </p:extLst>
  </p:cSld>
  <p:clrMapOvr>
    <a:masterClrMapping/>
  </p:clrMapOvr>
  <p:transition spd="med" advClick="0" advTm="0">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5B4C07E3-DB5B-76A5-71AC-04D6374CC117}"/>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Tiếp theo(3)</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743B5FDC-582F-E82A-37D0-61C07819AD36}"/>
              </a:ext>
            </a:extLst>
          </p:cNvPr>
          <p:cNvSpPr txBox="1"/>
          <p:nvPr/>
        </p:nvSpPr>
        <p:spPr>
          <a:xfrm>
            <a:off x="900485" y="663495"/>
            <a:ext cx="6912768" cy="2569934"/>
          </a:xfrm>
          <a:prstGeom prst="rect">
            <a:avLst/>
          </a:prstGeom>
          <a:solidFill>
            <a:srgbClr val="79B052"/>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models.py</a:t>
            </a:r>
            <a:br>
              <a:rPr lang="vi-VN" sz="1100"/>
            </a:br>
            <a:r>
              <a:rPr lang="en-US" sz="1100"/>
              <a:t>from django.db import models</a:t>
            </a:r>
          </a:p>
          <a:p>
            <a:r>
              <a:rPr lang="en-US" sz="1100"/>
              <a:t>class FooterInfo(models.Model):</a:t>
            </a:r>
          </a:p>
          <a:p>
            <a:r>
              <a:rPr lang="en-US" sz="1100"/>
              <a:t>    creation_date = models.DateField('Ngày tạo')</a:t>
            </a:r>
          </a:p>
          <a:p>
            <a:r>
              <a:rPr lang="en-US" sz="1100"/>
              <a:t>    company_name = models.CharField('Tên công ty', max_length=100)</a:t>
            </a:r>
          </a:p>
          <a:p>
            <a:r>
              <a:rPr lang="en-US" sz="1100"/>
              <a:t>    address = models.CharField('Địa chỉ', max_length=200)</a:t>
            </a:r>
          </a:p>
          <a:p>
            <a:r>
              <a:rPr lang="en-US" sz="1100"/>
              <a:t>    contact_name = models.CharField('Họ tên', max_length=100)</a:t>
            </a:r>
          </a:p>
          <a:p>
            <a:r>
              <a:rPr lang="en-US" sz="1100"/>
              <a:t>    phone_number = models.CharField('Số điện thoại', max_length=20)</a:t>
            </a:r>
          </a:p>
          <a:p>
            <a:r>
              <a:rPr lang="en-US" sz="1100"/>
              <a:t>    email = models.EmailField('Email')</a:t>
            </a:r>
          </a:p>
          <a:p>
            <a:r>
              <a:rPr lang="en-US" sz="1100"/>
              <a:t>    facebook_url = models.URLField('Facebook', blank=True)</a:t>
            </a:r>
          </a:p>
          <a:p>
            <a:r>
              <a:rPr lang="en-US" sz="1100"/>
              <a:t>    zalo_number = models.CharField('Zalo', max_length=20, blank=True)</a:t>
            </a:r>
          </a:p>
          <a:p>
            <a:r>
              <a:rPr lang="en-US" sz="1100"/>
              <a:t>    instagram_url = models.URLField('Instagram', blank=True)</a:t>
            </a:r>
          </a:p>
          <a:p>
            <a:r>
              <a:rPr lang="en-US" sz="1100"/>
              <a:t>    def __str__(self):</a:t>
            </a:r>
          </a:p>
          <a:p>
            <a:r>
              <a:rPr lang="en-US" sz="1100"/>
              <a:t>        return self.company_name</a:t>
            </a:r>
            <a:endParaRPr lang="vi-VN" sz="1100"/>
          </a:p>
        </p:txBody>
      </p:sp>
    </p:spTree>
    <p:extLst>
      <p:ext uri="{BB962C8B-B14F-4D97-AF65-F5344CB8AC3E}">
        <p14:creationId xmlns:p14="http://schemas.microsoft.com/office/powerpoint/2010/main" val="4092929670"/>
      </p:ext>
    </p:extLst>
  </p:cSld>
  <p:clrMapOvr>
    <a:masterClrMapping/>
  </p:clrMapOvr>
  <p:transition spd="med" advClick="0" advTm="0">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3" name="TextBox 11"/>
          <p:cNvSpPr txBox="1"/>
          <p:nvPr/>
        </p:nvSpPr>
        <p:spPr>
          <a:xfrm>
            <a:off x="3851922" y="1707654"/>
            <a:ext cx="2920415" cy="738664"/>
          </a:xfrm>
          <a:prstGeom prst="rect">
            <a:avLst/>
          </a:prstGeom>
          <a:noFill/>
        </p:spPr>
        <p:txBody>
          <a:bodyPr wrap="none" rtlCol="0">
            <a:spAutoFit/>
          </a:bodyPr>
          <a:lstStyle/>
          <a:p>
            <a:pPr marL="0" lvl="1"/>
            <a:r>
              <a:rPr lang="en-US" altLang="zh-CN" sz="14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Part two</a:t>
            </a:r>
          </a:p>
          <a:p>
            <a:r>
              <a:rPr lang="vi-VN" altLang="zh-CN" sz="2800" b="1">
                <a:solidFill>
                  <a:schemeClr val="bg2"/>
                </a:solidFill>
                <a:latin typeface="Helvetica Narrow" panose="020B0606020202030204" pitchFamily="34" charset="0"/>
                <a:ea typeface="微软雅黑" panose="020B0503020204020204" pitchFamily="34" charset="-122"/>
              </a:rPr>
              <a:t>Cấu Trúc Dự Án</a:t>
            </a:r>
            <a:endParaRPr lang="zh-CN" altLang="en-US" sz="2800" b="1" dirty="0">
              <a:solidFill>
                <a:schemeClr val="bg2"/>
              </a:solidFill>
              <a:latin typeface="Helvetica Narrow" panose="020B0606020202030204" pitchFamily="34" charset="0"/>
              <a:ea typeface="微软雅黑" panose="020B0503020204020204" pitchFamily="34" charset="-122"/>
            </a:endParaRPr>
          </a:p>
        </p:txBody>
      </p:sp>
      <p:cxnSp>
        <p:nvCxnSpPr>
          <p:cNvPr id="4" name="直接连接符 3"/>
          <p:cNvCxnSpPr/>
          <p:nvPr/>
        </p:nvCxnSpPr>
        <p:spPr>
          <a:xfrm flipV="1">
            <a:off x="3635896" y="1635646"/>
            <a:ext cx="0" cy="1924424"/>
          </a:xfrm>
          <a:prstGeom prst="line">
            <a:avLst/>
          </a:prstGeom>
          <a:ln w="12700">
            <a:solidFill>
              <a:srgbClr val="080808"/>
            </a:solidFill>
            <a:prstDash val="dash"/>
          </a:ln>
        </p:spPr>
        <p:style>
          <a:lnRef idx="1">
            <a:schemeClr val="accent1"/>
          </a:lnRef>
          <a:fillRef idx="0">
            <a:schemeClr val="accent1"/>
          </a:fillRef>
          <a:effectRef idx="0">
            <a:schemeClr val="accent1"/>
          </a:effectRef>
          <a:fontRef idx="minor">
            <a:schemeClr val="tx1"/>
          </a:fontRef>
        </p:style>
      </p:cxnSp>
      <p:sp>
        <p:nvSpPr>
          <p:cNvPr id="5" name="TextBox 24"/>
          <p:cNvSpPr txBox="1"/>
          <p:nvPr/>
        </p:nvSpPr>
        <p:spPr>
          <a:xfrm>
            <a:off x="3948592" y="2787774"/>
            <a:ext cx="1027882"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biểu đồ</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6" name="TextBox 25"/>
          <p:cNvSpPr txBox="1"/>
          <p:nvPr/>
        </p:nvSpPr>
        <p:spPr>
          <a:xfrm>
            <a:off x="5001263" y="2787774"/>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đăng ký</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7" name="TextBox 26"/>
          <p:cNvSpPr txBox="1"/>
          <p:nvPr/>
        </p:nvSpPr>
        <p:spPr>
          <a:xfrm>
            <a:off x="6011289" y="2787774"/>
            <a:ext cx="1081884"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đăng nhập</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8" name="TextBox 27"/>
          <p:cNvSpPr txBox="1"/>
          <p:nvPr/>
        </p:nvSpPr>
        <p:spPr>
          <a:xfrm>
            <a:off x="3948592"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tìm kiếm</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9" name="TextBox 28"/>
          <p:cNvSpPr txBox="1"/>
          <p:nvPr/>
        </p:nvSpPr>
        <p:spPr>
          <a:xfrm>
            <a:off x="5001264" y="3134845"/>
            <a:ext cx="985236" cy="430392"/>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thông tin sản phẩm</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0" name="TextBox 29"/>
          <p:cNvSpPr txBox="1"/>
          <p:nvPr/>
        </p:nvSpPr>
        <p:spPr>
          <a:xfrm>
            <a:off x="6010903"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1" name="TextBox 6"/>
          <p:cNvSpPr txBox="1">
            <a:spLocks noChangeArrowheads="1"/>
          </p:cNvSpPr>
          <p:nvPr/>
        </p:nvSpPr>
        <p:spPr bwMode="auto">
          <a:xfrm>
            <a:off x="1822437" y="3006795"/>
            <a:ext cx="1969808" cy="384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7" tIns="45708" rIns="91417" bIns="45708">
            <a:spAutoFit/>
          </a:bodyPr>
          <a:lstStyle>
            <a:lvl1pPr/>
            <a:lvl2pPr/>
            <a:lvl3pPr/>
            <a:lvl4pPr/>
            <a:lvl5pPr/>
            <a:lvl6pPr/>
            <a:lvl7pPr/>
            <a:lvl8pPr/>
            <a:lvl9pPr/>
          </a:lstStyle>
          <a:p>
            <a:pPr marL="0" lvl="1" algn="ctr"/>
            <a:r>
              <a:rPr lang="en-US" altLang="zh-CN"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Shop CDB</a:t>
            </a:r>
            <a:endParaRPr lang="zh-CN" altLang="en-US"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nvGrpSpPr>
          <p:cNvPr id="12" name="组合 11"/>
          <p:cNvGrpSpPr/>
          <p:nvPr/>
        </p:nvGrpSpPr>
        <p:grpSpPr>
          <a:xfrm rot="14400000">
            <a:off x="2313036" y="1864107"/>
            <a:ext cx="1079397" cy="936000"/>
            <a:chOff x="1511944" y="2420246"/>
            <a:chExt cx="2627152" cy="2294453"/>
          </a:xfrm>
          <a:effectLst>
            <a:outerShdw blurRad="203200" dist="38100" dir="3780000" sx="103000" sy="103000" algn="t" rotWithShape="0">
              <a:prstClr val="black">
                <a:alpha val="25000"/>
              </a:prstClr>
            </a:outerShdw>
          </a:effectLst>
        </p:grpSpPr>
        <p:sp>
          <p:nvSpPr>
            <p:cNvPr id="13"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68564" tIns="34282" rIns="68564" bIns="34282" numCol="1" anchor="t" anchorCtr="0" compatLnSpc="1"/>
            <a:lstStyle/>
            <a:p>
              <a:endParaRPr lang="zh-CN" altLang="en-US">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4"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68564" tIns="34282" rIns="68564" bIns="34282" numCol="1" anchor="t" anchorCtr="0" compatLnSpc="1"/>
            <a:lstStyle/>
            <a:p>
              <a:endParaRPr lang="zh-CN" altLang="en-US">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15" name="组合 14"/>
          <p:cNvGrpSpPr/>
          <p:nvPr/>
        </p:nvGrpSpPr>
        <p:grpSpPr>
          <a:xfrm>
            <a:off x="2451374" y="1966627"/>
            <a:ext cx="810431" cy="730960"/>
            <a:chOff x="4634991" y="2138335"/>
            <a:chExt cx="428348" cy="386204"/>
          </a:xfrm>
        </p:grpSpPr>
        <p:sp>
          <p:nvSpPr>
            <p:cNvPr id="16" name="Freeform 5"/>
            <p:cNvSpPr/>
            <p:nvPr/>
          </p:nvSpPr>
          <p:spPr bwMode="auto">
            <a:xfrm>
              <a:off x="4634991"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78AF51"/>
            </a:solidFill>
            <a:ln w="9525" cap="flat">
              <a:noFill/>
              <a:prstDash val="solid"/>
              <a:miter lim="800000"/>
            </a:ln>
            <a:effectLst>
              <a:innerShdw blurRad="63500" dist="50800" dir="13500000">
                <a:prstClr val="black">
                  <a:alpha val="50000"/>
                </a:prstClr>
              </a:innerShdw>
            </a:effectLst>
          </p:spPr>
          <p:txBody>
            <a:bodyPr vert="horz" wrap="square" lIns="68564" tIns="34282" rIns="68564" bIns="34282" numCol="1" anchor="t" anchorCtr="0" compatLnSpc="1"/>
            <a:lstStyle/>
            <a:p>
              <a:endParaRPr lang="zh-CN" altLang="en-US"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7" name="KSO_Shape"/>
            <p:cNvSpPr/>
            <p:nvPr/>
          </p:nvSpPr>
          <p:spPr bwMode="auto">
            <a:xfrm>
              <a:off x="4711293" y="2236765"/>
              <a:ext cx="275742" cy="18934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47"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par>
                          <p:cTn id="20" fill="hold">
                            <p:stCondLst>
                              <p:cond delay="500"/>
                            </p:stCondLst>
                            <p:childTnLst>
                              <p:par>
                                <p:cTn id="21" presetID="22" presetClass="entr" presetSubtype="4"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00"/>
                                        <p:tgtEl>
                                          <p:spTgt spid="4"/>
                                        </p:tgtEl>
                                      </p:cBhvr>
                                    </p:animEffec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p:tgtEl>
                                          <p:spTgt spid="3"/>
                                        </p:tgtEl>
                                        <p:attrNameLst>
                                          <p:attrName>ppt_x</p:attrName>
                                        </p:attrNameLst>
                                      </p:cBhvr>
                                      <p:tavLst>
                                        <p:tav tm="0">
                                          <p:val>
                                            <p:strVal val="#ppt_x-#ppt_w*1.125000"/>
                                          </p:val>
                                        </p:tav>
                                        <p:tav tm="100000">
                                          <p:val>
                                            <p:strVal val="#ppt_x"/>
                                          </p:val>
                                        </p:tav>
                                      </p:tavLst>
                                    </p:anim>
                                    <p:animEffect transition="in" filter="wipe(right)">
                                      <p:cBhvr>
                                        <p:cTn id="28" dur="500"/>
                                        <p:tgtEl>
                                          <p:spTgt spid="3"/>
                                        </p:tgtEl>
                                      </p:cBhvr>
                                    </p:animEffect>
                                  </p:childTnLst>
                                </p:cTn>
                              </p:par>
                            </p:childTnLst>
                          </p:cTn>
                        </p:par>
                        <p:par>
                          <p:cTn id="29" fill="hold">
                            <p:stCondLst>
                              <p:cond delay="1500"/>
                            </p:stCondLst>
                            <p:childTnLst>
                              <p:par>
                                <p:cTn id="30" presetID="2" presetClass="entr" presetSubtype="4"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additive="base">
                                        <p:cTn id="32" dur="500" fill="hold"/>
                                        <p:tgtEl>
                                          <p:spTgt spid="5"/>
                                        </p:tgtEl>
                                        <p:attrNameLst>
                                          <p:attrName>ppt_x</p:attrName>
                                        </p:attrNameLst>
                                      </p:cBhvr>
                                      <p:tavLst>
                                        <p:tav tm="0">
                                          <p:val>
                                            <p:strVal val="#ppt_x"/>
                                          </p:val>
                                        </p:tav>
                                        <p:tav tm="100000">
                                          <p:val>
                                            <p:strVal val="#ppt_x"/>
                                          </p:val>
                                        </p:tav>
                                      </p:tavLst>
                                    </p:anim>
                                    <p:anim calcmode="lin" valueType="num">
                                      <p:cBhvr additive="base">
                                        <p:cTn id="33" dur="500" fill="hold"/>
                                        <p:tgtEl>
                                          <p:spTgt spid="5"/>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200"/>
                                  </p:stCondLs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400"/>
                                  </p:stCondLst>
                                  <p:childTnLst>
                                    <p:set>
                                      <p:cBhvr>
                                        <p:cTn id="39" dur="1" fill="hold">
                                          <p:stCondLst>
                                            <p:cond delay="0"/>
                                          </p:stCondLst>
                                        </p:cTn>
                                        <p:tgtEl>
                                          <p:spTgt spid="7"/>
                                        </p:tgtEl>
                                        <p:attrNameLst>
                                          <p:attrName>style.visibility</p:attrName>
                                        </p:attrNameLst>
                                      </p:cBhvr>
                                      <p:to>
                                        <p:strVal val="visible"/>
                                      </p:to>
                                    </p:set>
                                    <p:anim calcmode="lin" valueType="num">
                                      <p:cBhvr additive="base">
                                        <p:cTn id="40" dur="500" fill="hold"/>
                                        <p:tgtEl>
                                          <p:spTgt spid="7"/>
                                        </p:tgtEl>
                                        <p:attrNameLst>
                                          <p:attrName>ppt_x</p:attrName>
                                        </p:attrNameLst>
                                      </p:cBhvr>
                                      <p:tavLst>
                                        <p:tav tm="0">
                                          <p:val>
                                            <p:strVal val="#ppt_x"/>
                                          </p:val>
                                        </p:tav>
                                        <p:tav tm="100000">
                                          <p:val>
                                            <p:strVal val="#ppt_x"/>
                                          </p:val>
                                        </p:tav>
                                      </p:tavLst>
                                    </p:anim>
                                    <p:anim calcmode="lin" valueType="num">
                                      <p:cBhvr additive="base">
                                        <p:cTn id="41" dur="500" fill="hold"/>
                                        <p:tgtEl>
                                          <p:spTgt spid="7"/>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600"/>
                                  </p:stCondLst>
                                  <p:childTnLst>
                                    <p:set>
                                      <p:cBhvr>
                                        <p:cTn id="43" dur="1" fill="hold">
                                          <p:stCondLst>
                                            <p:cond delay="0"/>
                                          </p:stCondLst>
                                        </p:cTn>
                                        <p:tgtEl>
                                          <p:spTgt spid="8"/>
                                        </p:tgtEl>
                                        <p:attrNameLst>
                                          <p:attrName>style.visibility</p:attrName>
                                        </p:attrNameLst>
                                      </p:cBhvr>
                                      <p:to>
                                        <p:strVal val="visible"/>
                                      </p:to>
                                    </p:set>
                                    <p:anim calcmode="lin" valueType="num">
                                      <p:cBhvr additive="base">
                                        <p:cTn id="44" dur="500" fill="hold"/>
                                        <p:tgtEl>
                                          <p:spTgt spid="8"/>
                                        </p:tgtEl>
                                        <p:attrNameLst>
                                          <p:attrName>ppt_x</p:attrName>
                                        </p:attrNameLst>
                                      </p:cBhvr>
                                      <p:tavLst>
                                        <p:tav tm="0">
                                          <p:val>
                                            <p:strVal val="#ppt_x"/>
                                          </p:val>
                                        </p:tav>
                                        <p:tav tm="100000">
                                          <p:val>
                                            <p:strVal val="#ppt_x"/>
                                          </p:val>
                                        </p:tav>
                                      </p:tavLst>
                                    </p:anim>
                                    <p:anim calcmode="lin" valueType="num">
                                      <p:cBhvr additive="base">
                                        <p:cTn id="45" dur="500" fill="hold"/>
                                        <p:tgtEl>
                                          <p:spTgt spid="8"/>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800"/>
                                  </p:stCondLst>
                                  <p:childTnLst>
                                    <p:set>
                                      <p:cBhvr>
                                        <p:cTn id="47" dur="1" fill="hold">
                                          <p:stCondLst>
                                            <p:cond delay="0"/>
                                          </p:stCondLst>
                                        </p:cTn>
                                        <p:tgtEl>
                                          <p:spTgt spid="9"/>
                                        </p:tgtEl>
                                        <p:attrNameLst>
                                          <p:attrName>style.visibility</p:attrName>
                                        </p:attrNameLst>
                                      </p:cBhvr>
                                      <p:to>
                                        <p:strVal val="visible"/>
                                      </p:to>
                                    </p:set>
                                    <p:anim calcmode="lin" valueType="num">
                                      <p:cBhvr additive="base">
                                        <p:cTn id="48" dur="500" fill="hold"/>
                                        <p:tgtEl>
                                          <p:spTgt spid="9"/>
                                        </p:tgtEl>
                                        <p:attrNameLst>
                                          <p:attrName>ppt_x</p:attrName>
                                        </p:attrNameLst>
                                      </p:cBhvr>
                                      <p:tavLst>
                                        <p:tav tm="0">
                                          <p:val>
                                            <p:strVal val="#ppt_x"/>
                                          </p:val>
                                        </p:tav>
                                        <p:tav tm="100000">
                                          <p:val>
                                            <p:strVal val="#ppt_x"/>
                                          </p:val>
                                        </p:tav>
                                      </p:tavLst>
                                    </p:anim>
                                    <p:anim calcmode="lin" valueType="num">
                                      <p:cBhvr additive="base">
                                        <p:cTn id="49" dur="500" fill="hold"/>
                                        <p:tgtEl>
                                          <p:spTgt spid="9"/>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1000"/>
                                  </p:stCondLst>
                                  <p:childTnLst>
                                    <p:set>
                                      <p:cBhvr>
                                        <p:cTn id="51" dur="1" fill="hold">
                                          <p:stCondLst>
                                            <p:cond delay="0"/>
                                          </p:stCondLst>
                                        </p:cTn>
                                        <p:tgtEl>
                                          <p:spTgt spid="10"/>
                                        </p:tgtEl>
                                        <p:attrNameLst>
                                          <p:attrName>style.visibility</p:attrName>
                                        </p:attrNameLst>
                                      </p:cBhvr>
                                      <p:to>
                                        <p:strVal val="visible"/>
                                      </p:to>
                                    </p:set>
                                    <p:anim calcmode="lin" valueType="num">
                                      <p:cBhvr additive="base">
                                        <p:cTn id="52" dur="500" fill="hold"/>
                                        <p:tgtEl>
                                          <p:spTgt spid="10"/>
                                        </p:tgtEl>
                                        <p:attrNameLst>
                                          <p:attrName>ppt_x</p:attrName>
                                        </p:attrNameLst>
                                      </p:cBhvr>
                                      <p:tavLst>
                                        <p:tav tm="0">
                                          <p:val>
                                            <p:strVal val="#ppt_x"/>
                                          </p:val>
                                        </p:tav>
                                        <p:tav tm="100000">
                                          <p:val>
                                            <p:strVal val="#ppt_x"/>
                                          </p:val>
                                        </p:tav>
                                      </p:tavLst>
                                    </p:anim>
                                    <p:anim calcmode="lin" valueType="num">
                                      <p:cBhvr additive="base">
                                        <p:cTn id="5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10"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76999"/>
          </a:xfrm>
          <a:prstGeom prst="rect">
            <a:avLst/>
          </a:prstGeom>
          <a:noFill/>
        </p:spPr>
        <p:txBody>
          <a:bodyPr wrap="square" lIns="0" tIns="0" rIns="0" bIns="0" rtlCol="0">
            <a:spAutoFit/>
          </a:bodyPr>
          <a:lstStyle/>
          <a:p>
            <a:pPr marL="0" lvl="1" algn="ctr"/>
            <a:r>
              <a:rPr lang="en-US" altLang="zh-CN" sz="18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Content</a:t>
            </a:r>
            <a:endParaRPr lang="zh-CN" altLang="en-US" sz="18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2052613" y="468089"/>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607040" y="467706"/>
            <a:ext cx="1523362" cy="52721"/>
          </a:xfrm>
          <a:prstGeom prst="rect">
            <a:avLst/>
          </a:prstGeom>
        </p:spPr>
      </p:pic>
      <p:grpSp>
        <p:nvGrpSpPr>
          <p:cNvPr id="6" name="组合 5"/>
          <p:cNvGrpSpPr/>
          <p:nvPr/>
        </p:nvGrpSpPr>
        <p:grpSpPr>
          <a:xfrm>
            <a:off x="778072" y="1655007"/>
            <a:ext cx="2246684" cy="739798"/>
            <a:chOff x="1258030" y="3593783"/>
            <a:chExt cx="2139699" cy="704569"/>
          </a:xfrm>
        </p:grpSpPr>
        <p:sp>
          <p:nvSpPr>
            <p:cNvPr id="7" name="文本框 14"/>
            <p:cNvSpPr txBox="1"/>
            <p:nvPr/>
          </p:nvSpPr>
          <p:spPr>
            <a:xfrm>
              <a:off x="1258030" y="3593783"/>
              <a:ext cx="870789" cy="518824"/>
            </a:xfrm>
            <a:prstGeom prst="rect">
              <a:avLst/>
            </a:prstGeom>
            <a:noFill/>
          </p:spPr>
          <p:txBody>
            <a:bodyPr wrap="square" rtlCol="0">
              <a:spAutoFit/>
            </a:bodyPr>
            <a:lstStyle/>
            <a:p>
              <a:pPr algn="ctr"/>
              <a:r>
                <a:rPr lang="en-US" altLang="zh-CN" sz="294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01</a:t>
              </a:r>
              <a:endParaRPr lang="zh-CN" altLang="en-US" sz="294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8" name="文本框 15"/>
            <p:cNvSpPr txBox="1"/>
            <p:nvPr/>
          </p:nvSpPr>
          <p:spPr>
            <a:xfrm>
              <a:off x="1799069" y="3696239"/>
              <a:ext cx="1598660" cy="322432"/>
            </a:xfrm>
            <a:prstGeom prst="rect">
              <a:avLst/>
            </a:prstGeom>
            <a:noFill/>
          </p:spPr>
          <p:txBody>
            <a:bodyPr wrap="square" rtlCol="0">
              <a:spAutoFit/>
            </a:bodyPr>
            <a:lstStyle/>
            <a:p>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Footer HTML</a:t>
              </a:r>
              <a:endParaRPr lang="zh-CN" altLang="en-US" sz="16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9" name="文本框 16"/>
            <p:cNvSpPr txBox="1"/>
            <p:nvPr/>
          </p:nvSpPr>
          <p:spPr>
            <a:xfrm>
              <a:off x="1438395" y="3993811"/>
              <a:ext cx="1915200" cy="304541"/>
            </a:xfrm>
            <a:prstGeom prst="rect">
              <a:avLst/>
            </a:prstGeom>
            <a:noFill/>
          </p:spPr>
          <p:txBody>
            <a:bodyPr wrap="square" rtlCol="0">
              <a:spAutoFit/>
            </a:bodyPr>
            <a:lstStyle/>
            <a:p>
              <a:pPr defTabSz="718820">
                <a:lnSpc>
                  <a:spcPts val="20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Code (1)</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10" name="组合 9"/>
          <p:cNvGrpSpPr/>
          <p:nvPr/>
        </p:nvGrpSpPr>
        <p:grpSpPr>
          <a:xfrm>
            <a:off x="6640138" y="1655006"/>
            <a:ext cx="2246684" cy="739798"/>
            <a:chOff x="1258030" y="3593783"/>
            <a:chExt cx="2139699" cy="704569"/>
          </a:xfrm>
        </p:grpSpPr>
        <p:sp>
          <p:nvSpPr>
            <p:cNvPr id="11" name="文本框 18"/>
            <p:cNvSpPr txBox="1"/>
            <p:nvPr/>
          </p:nvSpPr>
          <p:spPr>
            <a:xfrm>
              <a:off x="1258030" y="3593783"/>
              <a:ext cx="870789" cy="518824"/>
            </a:xfrm>
            <a:prstGeom prst="rect">
              <a:avLst/>
            </a:prstGeom>
            <a:noFill/>
          </p:spPr>
          <p:txBody>
            <a:bodyPr wrap="square" rtlCol="0">
              <a:spAutoFit/>
            </a:bodyPr>
            <a:lstStyle/>
            <a:p>
              <a:pPr algn="ctr"/>
              <a:r>
                <a:rPr lang="en-US" altLang="zh-CN" sz="294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02</a:t>
              </a:r>
              <a:endParaRPr lang="zh-CN" altLang="en-US" sz="294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4" name="文本框 19"/>
            <p:cNvSpPr txBox="1"/>
            <p:nvPr/>
          </p:nvSpPr>
          <p:spPr>
            <a:xfrm>
              <a:off x="1799069" y="3696239"/>
              <a:ext cx="1598660" cy="322432"/>
            </a:xfrm>
            <a:prstGeom prst="rect">
              <a:avLst/>
            </a:prstGeom>
            <a:noFill/>
          </p:spPr>
          <p:txBody>
            <a:bodyPr wrap="square" rtlCol="0">
              <a:spAutoFit/>
            </a:bodyPr>
            <a:lstStyle/>
            <a:p>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Sign In HTML</a:t>
              </a:r>
              <a:endParaRPr lang="zh-CN" altLang="en-US" sz="16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6" name="文本框 20"/>
            <p:cNvSpPr txBox="1"/>
            <p:nvPr/>
          </p:nvSpPr>
          <p:spPr>
            <a:xfrm>
              <a:off x="1438395" y="3993811"/>
              <a:ext cx="1915200" cy="304541"/>
            </a:xfrm>
            <a:prstGeom prst="rect">
              <a:avLst/>
            </a:prstGeom>
            <a:noFill/>
          </p:spPr>
          <p:txBody>
            <a:bodyPr wrap="square" rtlCol="0">
              <a:spAutoFit/>
            </a:bodyPr>
            <a:lstStyle/>
            <a:p>
              <a:pPr defTabSz="718820">
                <a:lnSpc>
                  <a:spcPts val="20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Code (2)</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17" name="组合 16"/>
          <p:cNvGrpSpPr/>
          <p:nvPr/>
        </p:nvGrpSpPr>
        <p:grpSpPr>
          <a:xfrm>
            <a:off x="778072" y="3521906"/>
            <a:ext cx="2246684" cy="739798"/>
            <a:chOff x="1258030" y="3593783"/>
            <a:chExt cx="2139699" cy="704569"/>
          </a:xfrm>
        </p:grpSpPr>
        <p:sp>
          <p:nvSpPr>
            <p:cNvPr id="18" name="文本框 22"/>
            <p:cNvSpPr txBox="1"/>
            <p:nvPr/>
          </p:nvSpPr>
          <p:spPr>
            <a:xfrm>
              <a:off x="1258030" y="3593783"/>
              <a:ext cx="870789" cy="518824"/>
            </a:xfrm>
            <a:prstGeom prst="rect">
              <a:avLst/>
            </a:prstGeom>
            <a:noFill/>
          </p:spPr>
          <p:txBody>
            <a:bodyPr wrap="square" rtlCol="0">
              <a:spAutoFit/>
            </a:bodyPr>
            <a:lstStyle/>
            <a:p>
              <a:pPr algn="ctr"/>
              <a:r>
                <a:rPr lang="en-US" altLang="zh-CN" sz="294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04</a:t>
              </a:r>
              <a:endParaRPr lang="zh-CN" altLang="en-US" sz="294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9" name="文本框 23"/>
            <p:cNvSpPr txBox="1"/>
            <p:nvPr/>
          </p:nvSpPr>
          <p:spPr>
            <a:xfrm>
              <a:off x="1799069" y="3696239"/>
              <a:ext cx="1598660" cy="322432"/>
            </a:xfrm>
            <a:prstGeom prst="rect">
              <a:avLst/>
            </a:prstGeom>
            <a:noFill/>
          </p:spPr>
          <p:txBody>
            <a:bodyPr wrap="square" rtlCol="0">
              <a:spAutoFit/>
            </a:bodyPr>
            <a:lstStyle/>
            <a:p>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Sign Up HTML</a:t>
              </a:r>
              <a:endParaRPr lang="zh-CN" altLang="en-US" sz="16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20" name="文本框 24"/>
            <p:cNvSpPr txBox="1"/>
            <p:nvPr/>
          </p:nvSpPr>
          <p:spPr>
            <a:xfrm>
              <a:off x="1438395" y="3993811"/>
              <a:ext cx="1915200" cy="304541"/>
            </a:xfrm>
            <a:prstGeom prst="rect">
              <a:avLst/>
            </a:prstGeom>
            <a:noFill/>
          </p:spPr>
          <p:txBody>
            <a:bodyPr wrap="square" rtlCol="0">
              <a:spAutoFit/>
            </a:bodyPr>
            <a:lstStyle/>
            <a:p>
              <a:pPr defTabSz="718820">
                <a:lnSpc>
                  <a:spcPts val="20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Code (4)</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21" name="组合 20"/>
          <p:cNvGrpSpPr/>
          <p:nvPr/>
        </p:nvGrpSpPr>
        <p:grpSpPr>
          <a:xfrm>
            <a:off x="6640138" y="3521906"/>
            <a:ext cx="2973314" cy="739798"/>
            <a:chOff x="1258030" y="3593783"/>
            <a:chExt cx="2831728" cy="704569"/>
          </a:xfrm>
        </p:grpSpPr>
        <p:sp>
          <p:nvSpPr>
            <p:cNvPr id="22" name="文本框 26"/>
            <p:cNvSpPr txBox="1"/>
            <p:nvPr/>
          </p:nvSpPr>
          <p:spPr>
            <a:xfrm>
              <a:off x="1258030" y="3593783"/>
              <a:ext cx="870789" cy="518824"/>
            </a:xfrm>
            <a:prstGeom prst="rect">
              <a:avLst/>
            </a:prstGeom>
            <a:noFill/>
          </p:spPr>
          <p:txBody>
            <a:bodyPr wrap="square" rtlCol="0">
              <a:spAutoFit/>
            </a:bodyPr>
            <a:lstStyle/>
            <a:p>
              <a:pPr algn="ctr"/>
              <a:r>
                <a:rPr lang="en-US" altLang="zh-CN" sz="294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03</a:t>
              </a:r>
              <a:endParaRPr lang="zh-CN" altLang="en-US" sz="294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23" name="文本框 27"/>
            <p:cNvSpPr txBox="1"/>
            <p:nvPr/>
          </p:nvSpPr>
          <p:spPr>
            <a:xfrm>
              <a:off x="1799069" y="3696239"/>
              <a:ext cx="2290689" cy="322432"/>
            </a:xfrm>
            <a:prstGeom prst="rect">
              <a:avLst/>
            </a:prstGeom>
            <a:noFill/>
          </p:spPr>
          <p:txBody>
            <a:bodyPr wrap="square" rtlCol="0">
              <a:spAutoFit/>
            </a:bodyPr>
            <a:lstStyle/>
            <a:p>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List Man P</a:t>
              </a:r>
              <a:r>
                <a:rPr lang="en-US" sz="1600"/>
                <a:t>roduct</a:t>
              </a:r>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HTML</a:t>
              </a:r>
              <a:endParaRPr lang="zh-CN" altLang="en-US" sz="16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24" name="文本框 28"/>
            <p:cNvSpPr txBox="1"/>
            <p:nvPr/>
          </p:nvSpPr>
          <p:spPr>
            <a:xfrm>
              <a:off x="1438395" y="3993811"/>
              <a:ext cx="1915200" cy="304541"/>
            </a:xfrm>
            <a:prstGeom prst="rect">
              <a:avLst/>
            </a:prstGeom>
            <a:noFill/>
          </p:spPr>
          <p:txBody>
            <a:bodyPr wrap="square" rtlCol="0">
              <a:spAutoFit/>
            </a:bodyPr>
            <a:lstStyle/>
            <a:p>
              <a:pPr defTabSz="718820">
                <a:lnSpc>
                  <a:spcPts val="20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Code (3)</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25" name="组合 24"/>
          <p:cNvGrpSpPr/>
          <p:nvPr/>
        </p:nvGrpSpPr>
        <p:grpSpPr>
          <a:xfrm>
            <a:off x="3114900" y="3289639"/>
            <a:ext cx="1527732" cy="1527733"/>
            <a:chOff x="2909118" y="3132990"/>
            <a:chExt cx="1454983" cy="1454984"/>
          </a:xfrm>
        </p:grpSpPr>
        <p:sp>
          <p:nvSpPr>
            <p:cNvPr id="26" name="任意多边形 25"/>
            <p:cNvSpPr/>
            <p:nvPr/>
          </p:nvSpPr>
          <p:spPr>
            <a:xfrm>
              <a:off x="2909118" y="3132990"/>
              <a:ext cx="1454983" cy="1454984"/>
            </a:xfrm>
            <a:custGeom>
              <a:avLst/>
              <a:gdLst>
                <a:gd name="connsiteX0" fmla="*/ 1752600 w 3505200"/>
                <a:gd name="connsiteY0" fmla="*/ 558800 h 3505200"/>
                <a:gd name="connsiteX1" fmla="*/ 558800 w 3505200"/>
                <a:gd name="connsiteY1" fmla="*/ 1752600 h 3505200"/>
                <a:gd name="connsiteX2" fmla="*/ 1752600 w 3505200"/>
                <a:gd name="connsiteY2" fmla="*/ 2946400 h 3505200"/>
                <a:gd name="connsiteX3" fmla="*/ 2946400 w 3505200"/>
                <a:gd name="connsiteY3" fmla="*/ 1752600 h 3505200"/>
                <a:gd name="connsiteX4" fmla="*/ 1752600 w 3505200"/>
                <a:gd name="connsiteY4" fmla="*/ 558800 h 3505200"/>
                <a:gd name="connsiteX5" fmla="*/ 877887 w 3505200"/>
                <a:gd name="connsiteY5" fmla="*/ 451020 h 3505200"/>
                <a:gd name="connsiteX6" fmla="*/ 793920 w 3505200"/>
                <a:gd name="connsiteY6" fmla="*/ 534987 h 3505200"/>
                <a:gd name="connsiteX7" fmla="*/ 877887 w 3505200"/>
                <a:gd name="connsiteY7" fmla="*/ 618954 h 3505200"/>
                <a:gd name="connsiteX8" fmla="*/ 961854 w 3505200"/>
                <a:gd name="connsiteY8" fmla="*/ 534987 h 3505200"/>
                <a:gd name="connsiteX9" fmla="*/ 877887 w 3505200"/>
                <a:gd name="connsiteY9" fmla="*/ 451020 h 3505200"/>
                <a:gd name="connsiteX10" fmla="*/ 1752600 w 3505200"/>
                <a:gd name="connsiteY10" fmla="*/ 0 h 3505200"/>
                <a:gd name="connsiteX11" fmla="*/ 3505200 w 3505200"/>
                <a:gd name="connsiteY11" fmla="*/ 1752600 h 3505200"/>
                <a:gd name="connsiteX12" fmla="*/ 1752600 w 3505200"/>
                <a:gd name="connsiteY12" fmla="*/ 3505200 h 3505200"/>
                <a:gd name="connsiteX13" fmla="*/ 0 w 3505200"/>
                <a:gd name="connsiteY13" fmla="*/ 1752600 h 3505200"/>
                <a:gd name="connsiteX14" fmla="*/ 1752600 w 3505200"/>
                <a:gd name="connsiteY14" fmla="*/ 0 h 350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05200" h="3505200">
                  <a:moveTo>
                    <a:pt x="1752600" y="558800"/>
                  </a:moveTo>
                  <a:cubicBezTo>
                    <a:pt x="1093282" y="558800"/>
                    <a:pt x="558800" y="1093282"/>
                    <a:pt x="558800" y="1752600"/>
                  </a:cubicBezTo>
                  <a:cubicBezTo>
                    <a:pt x="558800" y="2411918"/>
                    <a:pt x="1093282" y="2946400"/>
                    <a:pt x="1752600" y="2946400"/>
                  </a:cubicBezTo>
                  <a:cubicBezTo>
                    <a:pt x="2411918" y="2946400"/>
                    <a:pt x="2946400" y="2411918"/>
                    <a:pt x="2946400" y="1752600"/>
                  </a:cubicBezTo>
                  <a:cubicBezTo>
                    <a:pt x="2946400" y="1093282"/>
                    <a:pt x="2411918" y="558800"/>
                    <a:pt x="1752600" y="558800"/>
                  </a:cubicBezTo>
                  <a:close/>
                  <a:moveTo>
                    <a:pt x="877887" y="451020"/>
                  </a:moveTo>
                  <a:cubicBezTo>
                    <a:pt x="831513" y="451020"/>
                    <a:pt x="793920" y="488613"/>
                    <a:pt x="793920" y="534987"/>
                  </a:cubicBezTo>
                  <a:cubicBezTo>
                    <a:pt x="793920" y="581361"/>
                    <a:pt x="831513" y="618954"/>
                    <a:pt x="877887" y="618954"/>
                  </a:cubicBezTo>
                  <a:cubicBezTo>
                    <a:pt x="924261" y="618954"/>
                    <a:pt x="961854" y="581361"/>
                    <a:pt x="961854" y="534987"/>
                  </a:cubicBezTo>
                  <a:cubicBezTo>
                    <a:pt x="961854" y="488613"/>
                    <a:pt x="924261" y="451020"/>
                    <a:pt x="877887" y="451020"/>
                  </a:cubicBezTo>
                  <a:close/>
                  <a:moveTo>
                    <a:pt x="1752600" y="0"/>
                  </a:moveTo>
                  <a:cubicBezTo>
                    <a:pt x="2720534" y="0"/>
                    <a:pt x="3505200" y="784666"/>
                    <a:pt x="3505200" y="1752600"/>
                  </a:cubicBezTo>
                  <a:cubicBezTo>
                    <a:pt x="3505200" y="2720534"/>
                    <a:pt x="2720534" y="3505200"/>
                    <a:pt x="1752600" y="3505200"/>
                  </a:cubicBezTo>
                  <a:cubicBezTo>
                    <a:pt x="784666" y="3505200"/>
                    <a:pt x="0" y="2720534"/>
                    <a:pt x="0" y="1752600"/>
                  </a:cubicBezTo>
                  <a:cubicBezTo>
                    <a:pt x="0" y="784666"/>
                    <a:pt x="784666" y="0"/>
                    <a:pt x="1752600" y="0"/>
                  </a:cubicBezTo>
                  <a:close/>
                </a:path>
              </a:pathLst>
            </a:custGeom>
            <a:gradFill flip="none" rotWithShape="1">
              <a:gsLst>
                <a:gs pos="100000">
                  <a:sysClr val="window" lastClr="FFFFFF">
                    <a:lumMod val="84000"/>
                  </a:sysClr>
                </a:gs>
                <a:gs pos="0">
                  <a:sysClr val="window" lastClr="FFFFFF">
                    <a:lumMod val="91000"/>
                  </a:sysClr>
                </a:gs>
              </a:gsLst>
              <a:lin ang="2700000" scaled="1"/>
              <a:tileRect/>
            </a:gradFill>
            <a:ln w="25400" cap="flat" cmpd="sng" algn="ctr">
              <a:noFill/>
              <a:prstDash val="solid"/>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txBody>
            <a:bodyPr lIns="96010" tIns="48005" rIns="96010" bIns="48005" rtlCol="0" anchor="ctr"/>
            <a:lstStyle/>
            <a:p>
              <a:pPr algn="ctr" defTabSz="960120" fontAlgn="auto">
                <a:spcBef>
                  <a:spcPts val="0"/>
                </a:spcBef>
                <a:spcAft>
                  <a:spcPts val="0"/>
                </a:spcAft>
                <a:defRPr/>
              </a:pPr>
              <a:endParaRPr lang="zh-CN" altLang="en-US" sz="1890" kern="0" dirty="0">
                <a:solidFill>
                  <a:prstClr val="white"/>
                </a:solidFill>
                <a:cs typeface="+mn-ea"/>
                <a:sym typeface="+mn-lt"/>
              </a:endParaRPr>
            </a:p>
          </p:txBody>
        </p:sp>
        <p:grpSp>
          <p:nvGrpSpPr>
            <p:cNvPr id="27" name="组合 26"/>
            <p:cNvGrpSpPr/>
            <p:nvPr/>
          </p:nvGrpSpPr>
          <p:grpSpPr>
            <a:xfrm>
              <a:off x="3440107" y="3625331"/>
              <a:ext cx="393685" cy="479865"/>
              <a:chOff x="3683997" y="856343"/>
              <a:chExt cx="576394" cy="702571"/>
            </a:xfrm>
            <a:solidFill>
              <a:schemeClr val="bg1">
                <a:lumMod val="65000"/>
              </a:schemeClr>
            </a:solidFill>
          </p:grpSpPr>
          <p:sp>
            <p:nvSpPr>
              <p:cNvPr id="28" name="Freeform 34"/>
              <p:cNvSpPr>
                <a:spLocks noEditPoints="1"/>
              </p:cNvSpPr>
              <p:nvPr/>
            </p:nvSpPr>
            <p:spPr bwMode="auto">
              <a:xfrm>
                <a:off x="3683997" y="856343"/>
                <a:ext cx="576394" cy="702571"/>
              </a:xfrm>
              <a:custGeom>
                <a:avLst/>
                <a:gdLst>
                  <a:gd name="T0" fmla="*/ 16 w 667"/>
                  <a:gd name="T1" fmla="*/ 176 h 813"/>
                  <a:gd name="T2" fmla="*/ 175 w 667"/>
                  <a:gd name="T3" fmla="*/ 16 h 813"/>
                  <a:gd name="T4" fmla="*/ 214 w 667"/>
                  <a:gd name="T5" fmla="*/ 0 h 813"/>
                  <a:gd name="T6" fmla="*/ 613 w 667"/>
                  <a:gd name="T7" fmla="*/ 0 h 813"/>
                  <a:gd name="T8" fmla="*/ 667 w 667"/>
                  <a:gd name="T9" fmla="*/ 54 h 813"/>
                  <a:gd name="T10" fmla="*/ 667 w 667"/>
                  <a:gd name="T11" fmla="*/ 759 h 813"/>
                  <a:gd name="T12" fmla="*/ 613 w 667"/>
                  <a:gd name="T13" fmla="*/ 813 h 813"/>
                  <a:gd name="T14" fmla="*/ 54 w 667"/>
                  <a:gd name="T15" fmla="*/ 813 h 813"/>
                  <a:gd name="T16" fmla="*/ 0 w 667"/>
                  <a:gd name="T17" fmla="*/ 759 h 813"/>
                  <a:gd name="T18" fmla="*/ 0 w 667"/>
                  <a:gd name="T19" fmla="*/ 214 h 813"/>
                  <a:gd name="T20" fmla="*/ 16 w 667"/>
                  <a:gd name="T21" fmla="*/ 176 h 813"/>
                  <a:gd name="T22" fmla="*/ 194 w 667"/>
                  <a:gd name="T23" fmla="*/ 229 h 813"/>
                  <a:gd name="T24" fmla="*/ 57 w 667"/>
                  <a:gd name="T25" fmla="*/ 229 h 813"/>
                  <a:gd name="T26" fmla="*/ 57 w 667"/>
                  <a:gd name="T27" fmla="*/ 756 h 813"/>
                  <a:gd name="T28" fmla="*/ 610 w 667"/>
                  <a:gd name="T29" fmla="*/ 756 h 813"/>
                  <a:gd name="T30" fmla="*/ 610 w 667"/>
                  <a:gd name="T31" fmla="*/ 57 h 813"/>
                  <a:gd name="T32" fmla="*/ 238 w 667"/>
                  <a:gd name="T33" fmla="*/ 57 h 813"/>
                  <a:gd name="T34" fmla="*/ 238 w 667"/>
                  <a:gd name="T35" fmla="*/ 185 h 813"/>
                  <a:gd name="T36" fmla="*/ 194 w 667"/>
                  <a:gd name="T37" fmla="*/ 229 h 813"/>
                  <a:gd name="T38" fmla="*/ 82 w 667"/>
                  <a:gd name="T39" fmla="*/ 191 h 813"/>
                  <a:gd name="T40" fmla="*/ 194 w 667"/>
                  <a:gd name="T41" fmla="*/ 191 h 813"/>
                  <a:gd name="T42" fmla="*/ 200 w 667"/>
                  <a:gd name="T43" fmla="*/ 185 h 813"/>
                  <a:gd name="T44" fmla="*/ 200 w 667"/>
                  <a:gd name="T45" fmla="*/ 72 h 813"/>
                  <a:gd name="T46" fmla="*/ 82 w 667"/>
                  <a:gd name="T47" fmla="*/ 191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67" h="813">
                    <a:moveTo>
                      <a:pt x="16" y="176"/>
                    </a:moveTo>
                    <a:cubicBezTo>
                      <a:pt x="175" y="16"/>
                      <a:pt x="175" y="16"/>
                      <a:pt x="175" y="16"/>
                    </a:cubicBezTo>
                    <a:cubicBezTo>
                      <a:pt x="186" y="6"/>
                      <a:pt x="199" y="0"/>
                      <a:pt x="214" y="0"/>
                    </a:cubicBezTo>
                    <a:cubicBezTo>
                      <a:pt x="613" y="0"/>
                      <a:pt x="613" y="0"/>
                      <a:pt x="613" y="0"/>
                    </a:cubicBezTo>
                    <a:cubicBezTo>
                      <a:pt x="643" y="0"/>
                      <a:pt x="667" y="24"/>
                      <a:pt x="667" y="54"/>
                    </a:cubicBezTo>
                    <a:cubicBezTo>
                      <a:pt x="667" y="759"/>
                      <a:pt x="667" y="759"/>
                      <a:pt x="667" y="759"/>
                    </a:cubicBezTo>
                    <a:cubicBezTo>
                      <a:pt x="667" y="789"/>
                      <a:pt x="643" y="813"/>
                      <a:pt x="613" y="813"/>
                    </a:cubicBezTo>
                    <a:cubicBezTo>
                      <a:pt x="54" y="813"/>
                      <a:pt x="54" y="813"/>
                      <a:pt x="54" y="813"/>
                    </a:cubicBezTo>
                    <a:cubicBezTo>
                      <a:pt x="24" y="813"/>
                      <a:pt x="0" y="789"/>
                      <a:pt x="0" y="759"/>
                    </a:cubicBezTo>
                    <a:cubicBezTo>
                      <a:pt x="0" y="214"/>
                      <a:pt x="0" y="214"/>
                      <a:pt x="0" y="214"/>
                    </a:cubicBezTo>
                    <a:cubicBezTo>
                      <a:pt x="0" y="200"/>
                      <a:pt x="5" y="186"/>
                      <a:pt x="16" y="176"/>
                    </a:cubicBezTo>
                    <a:close/>
                    <a:moveTo>
                      <a:pt x="194" y="229"/>
                    </a:moveTo>
                    <a:cubicBezTo>
                      <a:pt x="57" y="229"/>
                      <a:pt x="57" y="229"/>
                      <a:pt x="57" y="229"/>
                    </a:cubicBezTo>
                    <a:cubicBezTo>
                      <a:pt x="57" y="756"/>
                      <a:pt x="57" y="756"/>
                      <a:pt x="57" y="756"/>
                    </a:cubicBezTo>
                    <a:cubicBezTo>
                      <a:pt x="610" y="756"/>
                      <a:pt x="610" y="756"/>
                      <a:pt x="610" y="756"/>
                    </a:cubicBezTo>
                    <a:cubicBezTo>
                      <a:pt x="610" y="57"/>
                      <a:pt x="610" y="57"/>
                      <a:pt x="610" y="57"/>
                    </a:cubicBezTo>
                    <a:cubicBezTo>
                      <a:pt x="238" y="57"/>
                      <a:pt x="238" y="57"/>
                      <a:pt x="238" y="57"/>
                    </a:cubicBezTo>
                    <a:cubicBezTo>
                      <a:pt x="238" y="185"/>
                      <a:pt x="238" y="185"/>
                      <a:pt x="238" y="185"/>
                    </a:cubicBezTo>
                    <a:cubicBezTo>
                      <a:pt x="238" y="210"/>
                      <a:pt x="218" y="229"/>
                      <a:pt x="194" y="229"/>
                    </a:cubicBezTo>
                    <a:close/>
                    <a:moveTo>
                      <a:pt x="82" y="191"/>
                    </a:moveTo>
                    <a:cubicBezTo>
                      <a:pt x="194" y="191"/>
                      <a:pt x="194" y="191"/>
                      <a:pt x="194" y="191"/>
                    </a:cubicBezTo>
                    <a:cubicBezTo>
                      <a:pt x="197" y="191"/>
                      <a:pt x="200" y="188"/>
                      <a:pt x="200" y="185"/>
                    </a:cubicBezTo>
                    <a:cubicBezTo>
                      <a:pt x="200" y="72"/>
                      <a:pt x="200" y="72"/>
                      <a:pt x="200" y="72"/>
                    </a:cubicBezTo>
                    <a:cubicBezTo>
                      <a:pt x="82" y="191"/>
                      <a:pt x="82" y="191"/>
                      <a:pt x="82" y="191"/>
                    </a:cubicBezTo>
                    <a:close/>
                  </a:path>
                </a:pathLst>
              </a:custGeom>
              <a:solidFill>
                <a:srgbClr val="FAC14D"/>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sp>
            <p:nvSpPr>
              <p:cNvPr id="29" name="Freeform 35"/>
              <p:cNvSpPr>
                <a:spLocks noEditPoints="1"/>
              </p:cNvSpPr>
              <p:nvPr/>
            </p:nvSpPr>
            <p:spPr bwMode="auto">
              <a:xfrm>
                <a:off x="3765921" y="1015436"/>
                <a:ext cx="412546" cy="433758"/>
              </a:xfrm>
              <a:custGeom>
                <a:avLst/>
                <a:gdLst>
                  <a:gd name="T0" fmla="*/ 170 w 477"/>
                  <a:gd name="T1" fmla="*/ 429 h 502"/>
                  <a:gd name="T2" fmla="*/ 86 w 477"/>
                  <a:gd name="T3" fmla="*/ 502 h 502"/>
                  <a:gd name="T4" fmla="*/ 0 w 477"/>
                  <a:gd name="T5" fmla="*/ 416 h 502"/>
                  <a:gd name="T6" fmla="*/ 72 w 477"/>
                  <a:gd name="T7" fmla="*/ 330 h 502"/>
                  <a:gd name="T8" fmla="*/ 63 w 477"/>
                  <a:gd name="T9" fmla="*/ 258 h 502"/>
                  <a:gd name="T10" fmla="*/ 144 w 477"/>
                  <a:gd name="T11" fmla="*/ 143 h 502"/>
                  <a:gd name="T12" fmla="*/ 254 w 477"/>
                  <a:gd name="T13" fmla="*/ 20 h 502"/>
                  <a:gd name="T14" fmla="*/ 458 w 477"/>
                  <a:gd name="T15" fmla="*/ 0 h 502"/>
                  <a:gd name="T16" fmla="*/ 477 w 477"/>
                  <a:gd name="T17" fmla="*/ 153 h 502"/>
                  <a:gd name="T18" fmla="*/ 398 w 477"/>
                  <a:gd name="T19" fmla="*/ 172 h 502"/>
                  <a:gd name="T20" fmla="*/ 438 w 477"/>
                  <a:gd name="T21" fmla="*/ 223 h 502"/>
                  <a:gd name="T22" fmla="*/ 404 w 477"/>
                  <a:gd name="T23" fmla="*/ 245 h 502"/>
                  <a:gd name="T24" fmla="*/ 452 w 477"/>
                  <a:gd name="T25" fmla="*/ 355 h 502"/>
                  <a:gd name="T26" fmla="*/ 452 w 477"/>
                  <a:gd name="T27" fmla="*/ 477 h 502"/>
                  <a:gd name="T28" fmla="*/ 330 w 477"/>
                  <a:gd name="T29" fmla="*/ 477 h 502"/>
                  <a:gd name="T30" fmla="*/ 256 w 477"/>
                  <a:gd name="T31" fmla="*/ 464 h 502"/>
                  <a:gd name="T32" fmla="*/ 235 w 477"/>
                  <a:gd name="T33" fmla="*/ 429 h 502"/>
                  <a:gd name="T34" fmla="*/ 162 w 477"/>
                  <a:gd name="T35" fmla="*/ 160 h 502"/>
                  <a:gd name="T36" fmla="*/ 135 w 477"/>
                  <a:gd name="T37" fmla="*/ 275 h 502"/>
                  <a:gd name="T38" fmla="*/ 101 w 477"/>
                  <a:gd name="T39" fmla="*/ 331 h 502"/>
                  <a:gd name="T40" fmla="*/ 171 w 477"/>
                  <a:gd name="T41" fmla="*/ 404 h 502"/>
                  <a:gd name="T42" fmla="*/ 235 w 477"/>
                  <a:gd name="T43" fmla="*/ 378 h 502"/>
                  <a:gd name="T44" fmla="*/ 306 w 477"/>
                  <a:gd name="T45" fmla="*/ 408 h 502"/>
                  <a:gd name="T46" fmla="*/ 378 w 477"/>
                  <a:gd name="T47" fmla="*/ 330 h 502"/>
                  <a:gd name="T48" fmla="*/ 353 w 477"/>
                  <a:gd name="T49" fmla="*/ 245 h 502"/>
                  <a:gd name="T50" fmla="*/ 382 w 477"/>
                  <a:gd name="T51" fmla="*/ 174 h 502"/>
                  <a:gd name="T52" fmla="*/ 273 w 477"/>
                  <a:gd name="T53" fmla="*/ 172 h 502"/>
                  <a:gd name="T54" fmla="*/ 254 w 477"/>
                  <a:gd name="T55" fmla="*/ 101 h 502"/>
                  <a:gd name="T56" fmla="*/ 292 w 477"/>
                  <a:gd name="T57" fmla="*/ 38 h 502"/>
                  <a:gd name="T58" fmla="*/ 439 w 477"/>
                  <a:gd name="T59" fmla="*/ 134 h 502"/>
                  <a:gd name="T60" fmla="*/ 425 w 477"/>
                  <a:gd name="T61" fmla="*/ 382 h 502"/>
                  <a:gd name="T62" fmla="*/ 357 w 477"/>
                  <a:gd name="T63" fmla="*/ 382 h 502"/>
                  <a:gd name="T64" fmla="*/ 357 w 477"/>
                  <a:gd name="T65" fmla="*/ 450 h 502"/>
                  <a:gd name="T66" fmla="*/ 425 w 477"/>
                  <a:gd name="T67" fmla="*/ 450 h 502"/>
                  <a:gd name="T68" fmla="*/ 425 w 477"/>
                  <a:gd name="T69" fmla="*/ 382 h 502"/>
                  <a:gd name="T70" fmla="*/ 86 w 477"/>
                  <a:gd name="T71" fmla="*/ 367 h 502"/>
                  <a:gd name="T72" fmla="*/ 38 w 477"/>
                  <a:gd name="T73" fmla="*/ 416 h 502"/>
                  <a:gd name="T74" fmla="*/ 86 w 477"/>
                  <a:gd name="T75" fmla="*/ 464 h 502"/>
                  <a:gd name="T76" fmla="*/ 134 w 477"/>
                  <a:gd name="T77" fmla="*/ 41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7" h="502">
                    <a:moveTo>
                      <a:pt x="235" y="429"/>
                    </a:moveTo>
                    <a:cubicBezTo>
                      <a:pt x="170" y="429"/>
                      <a:pt x="170" y="429"/>
                      <a:pt x="170" y="429"/>
                    </a:cubicBezTo>
                    <a:cubicBezTo>
                      <a:pt x="168" y="448"/>
                      <a:pt x="159" y="464"/>
                      <a:pt x="146" y="477"/>
                    </a:cubicBezTo>
                    <a:cubicBezTo>
                      <a:pt x="131" y="493"/>
                      <a:pt x="109" y="502"/>
                      <a:pt x="86" y="502"/>
                    </a:cubicBezTo>
                    <a:cubicBezTo>
                      <a:pt x="62" y="502"/>
                      <a:pt x="41" y="493"/>
                      <a:pt x="25" y="477"/>
                    </a:cubicBezTo>
                    <a:cubicBezTo>
                      <a:pt x="10" y="461"/>
                      <a:pt x="0" y="440"/>
                      <a:pt x="0" y="416"/>
                    </a:cubicBezTo>
                    <a:cubicBezTo>
                      <a:pt x="0" y="392"/>
                      <a:pt x="10" y="370"/>
                      <a:pt x="25" y="355"/>
                    </a:cubicBezTo>
                    <a:cubicBezTo>
                      <a:pt x="38" y="342"/>
                      <a:pt x="54" y="333"/>
                      <a:pt x="72" y="330"/>
                    </a:cubicBezTo>
                    <a:cubicBezTo>
                      <a:pt x="48" y="277"/>
                      <a:pt x="48" y="277"/>
                      <a:pt x="48" y="277"/>
                    </a:cubicBezTo>
                    <a:cubicBezTo>
                      <a:pt x="43" y="269"/>
                      <a:pt x="48" y="255"/>
                      <a:pt x="63" y="258"/>
                    </a:cubicBezTo>
                    <a:cubicBezTo>
                      <a:pt x="84" y="263"/>
                      <a:pt x="84" y="263"/>
                      <a:pt x="84" y="263"/>
                    </a:cubicBezTo>
                    <a:cubicBezTo>
                      <a:pt x="94" y="216"/>
                      <a:pt x="115" y="175"/>
                      <a:pt x="144" y="143"/>
                    </a:cubicBezTo>
                    <a:cubicBezTo>
                      <a:pt x="174" y="108"/>
                      <a:pt x="212" y="84"/>
                      <a:pt x="254" y="75"/>
                    </a:cubicBezTo>
                    <a:cubicBezTo>
                      <a:pt x="254" y="20"/>
                      <a:pt x="254" y="20"/>
                      <a:pt x="254" y="20"/>
                    </a:cubicBezTo>
                    <a:cubicBezTo>
                      <a:pt x="254" y="9"/>
                      <a:pt x="264" y="0"/>
                      <a:pt x="275" y="0"/>
                    </a:cubicBezTo>
                    <a:cubicBezTo>
                      <a:pt x="458" y="0"/>
                      <a:pt x="458" y="0"/>
                      <a:pt x="458" y="0"/>
                    </a:cubicBezTo>
                    <a:cubicBezTo>
                      <a:pt x="468" y="0"/>
                      <a:pt x="477" y="9"/>
                      <a:pt x="477" y="19"/>
                    </a:cubicBezTo>
                    <a:cubicBezTo>
                      <a:pt x="477" y="153"/>
                      <a:pt x="477" y="153"/>
                      <a:pt x="477" y="153"/>
                    </a:cubicBezTo>
                    <a:cubicBezTo>
                      <a:pt x="477" y="163"/>
                      <a:pt x="468" y="172"/>
                      <a:pt x="458" y="172"/>
                    </a:cubicBezTo>
                    <a:cubicBezTo>
                      <a:pt x="398" y="172"/>
                      <a:pt x="398" y="172"/>
                      <a:pt x="398" y="172"/>
                    </a:cubicBezTo>
                    <a:cubicBezTo>
                      <a:pt x="398" y="172"/>
                      <a:pt x="399" y="173"/>
                      <a:pt x="399" y="174"/>
                    </a:cubicBezTo>
                    <a:cubicBezTo>
                      <a:pt x="438" y="223"/>
                      <a:pt x="438" y="223"/>
                      <a:pt x="438" y="223"/>
                    </a:cubicBezTo>
                    <a:cubicBezTo>
                      <a:pt x="444" y="229"/>
                      <a:pt x="443" y="245"/>
                      <a:pt x="428" y="245"/>
                    </a:cubicBezTo>
                    <a:cubicBezTo>
                      <a:pt x="404" y="245"/>
                      <a:pt x="404" y="245"/>
                      <a:pt x="404" y="245"/>
                    </a:cubicBezTo>
                    <a:cubicBezTo>
                      <a:pt x="404" y="330"/>
                      <a:pt x="404" y="330"/>
                      <a:pt x="404" y="330"/>
                    </a:cubicBezTo>
                    <a:cubicBezTo>
                      <a:pt x="422" y="333"/>
                      <a:pt x="439" y="342"/>
                      <a:pt x="452" y="355"/>
                    </a:cubicBezTo>
                    <a:cubicBezTo>
                      <a:pt x="467" y="370"/>
                      <a:pt x="477" y="392"/>
                      <a:pt x="477" y="416"/>
                    </a:cubicBezTo>
                    <a:cubicBezTo>
                      <a:pt x="477" y="440"/>
                      <a:pt x="467" y="461"/>
                      <a:pt x="452" y="477"/>
                    </a:cubicBezTo>
                    <a:cubicBezTo>
                      <a:pt x="436" y="493"/>
                      <a:pt x="415" y="502"/>
                      <a:pt x="391" y="502"/>
                    </a:cubicBezTo>
                    <a:cubicBezTo>
                      <a:pt x="367" y="502"/>
                      <a:pt x="346" y="493"/>
                      <a:pt x="330" y="477"/>
                    </a:cubicBezTo>
                    <a:cubicBezTo>
                      <a:pt x="317" y="463"/>
                      <a:pt x="308" y="445"/>
                      <a:pt x="306" y="425"/>
                    </a:cubicBezTo>
                    <a:cubicBezTo>
                      <a:pt x="256" y="464"/>
                      <a:pt x="256" y="464"/>
                      <a:pt x="256" y="464"/>
                    </a:cubicBezTo>
                    <a:cubicBezTo>
                      <a:pt x="249" y="470"/>
                      <a:pt x="235" y="469"/>
                      <a:pt x="235" y="453"/>
                    </a:cubicBezTo>
                    <a:cubicBezTo>
                      <a:pt x="235" y="429"/>
                      <a:pt x="235" y="429"/>
                      <a:pt x="235" y="429"/>
                    </a:cubicBezTo>
                    <a:close/>
                    <a:moveTo>
                      <a:pt x="254" y="101"/>
                    </a:moveTo>
                    <a:cubicBezTo>
                      <a:pt x="219" y="110"/>
                      <a:pt x="188" y="131"/>
                      <a:pt x="162" y="160"/>
                    </a:cubicBezTo>
                    <a:cubicBezTo>
                      <a:pt x="137" y="189"/>
                      <a:pt x="118" y="226"/>
                      <a:pt x="109" y="269"/>
                    </a:cubicBezTo>
                    <a:cubicBezTo>
                      <a:pt x="135" y="275"/>
                      <a:pt x="135" y="275"/>
                      <a:pt x="135" y="275"/>
                    </a:cubicBezTo>
                    <a:cubicBezTo>
                      <a:pt x="148" y="278"/>
                      <a:pt x="147" y="292"/>
                      <a:pt x="140" y="298"/>
                    </a:cubicBezTo>
                    <a:cubicBezTo>
                      <a:pt x="101" y="331"/>
                      <a:pt x="101" y="331"/>
                      <a:pt x="101" y="331"/>
                    </a:cubicBezTo>
                    <a:cubicBezTo>
                      <a:pt x="118" y="334"/>
                      <a:pt x="134" y="342"/>
                      <a:pt x="146" y="355"/>
                    </a:cubicBezTo>
                    <a:cubicBezTo>
                      <a:pt x="159" y="368"/>
                      <a:pt x="168" y="385"/>
                      <a:pt x="171" y="404"/>
                    </a:cubicBezTo>
                    <a:cubicBezTo>
                      <a:pt x="235" y="404"/>
                      <a:pt x="235" y="404"/>
                      <a:pt x="235" y="404"/>
                    </a:cubicBezTo>
                    <a:cubicBezTo>
                      <a:pt x="235" y="378"/>
                      <a:pt x="235" y="378"/>
                      <a:pt x="235" y="378"/>
                    </a:cubicBezTo>
                    <a:cubicBezTo>
                      <a:pt x="235" y="365"/>
                      <a:pt x="248" y="363"/>
                      <a:pt x="256" y="369"/>
                    </a:cubicBezTo>
                    <a:cubicBezTo>
                      <a:pt x="306" y="408"/>
                      <a:pt x="306" y="408"/>
                      <a:pt x="306" y="408"/>
                    </a:cubicBezTo>
                    <a:cubicBezTo>
                      <a:pt x="308" y="387"/>
                      <a:pt x="317" y="368"/>
                      <a:pt x="330" y="355"/>
                    </a:cubicBezTo>
                    <a:cubicBezTo>
                      <a:pt x="343" y="342"/>
                      <a:pt x="360" y="333"/>
                      <a:pt x="378" y="330"/>
                    </a:cubicBezTo>
                    <a:cubicBezTo>
                      <a:pt x="378" y="245"/>
                      <a:pt x="378" y="245"/>
                      <a:pt x="378" y="245"/>
                    </a:cubicBezTo>
                    <a:cubicBezTo>
                      <a:pt x="353" y="245"/>
                      <a:pt x="353" y="245"/>
                      <a:pt x="353" y="245"/>
                    </a:cubicBezTo>
                    <a:cubicBezTo>
                      <a:pt x="340" y="245"/>
                      <a:pt x="338" y="230"/>
                      <a:pt x="344" y="223"/>
                    </a:cubicBezTo>
                    <a:cubicBezTo>
                      <a:pt x="382" y="174"/>
                      <a:pt x="382" y="174"/>
                      <a:pt x="382" y="174"/>
                    </a:cubicBezTo>
                    <a:cubicBezTo>
                      <a:pt x="383" y="173"/>
                      <a:pt x="383" y="172"/>
                      <a:pt x="384" y="172"/>
                    </a:cubicBezTo>
                    <a:cubicBezTo>
                      <a:pt x="273" y="172"/>
                      <a:pt x="273" y="172"/>
                      <a:pt x="273" y="172"/>
                    </a:cubicBezTo>
                    <a:cubicBezTo>
                      <a:pt x="263" y="172"/>
                      <a:pt x="254" y="164"/>
                      <a:pt x="254" y="153"/>
                    </a:cubicBezTo>
                    <a:cubicBezTo>
                      <a:pt x="254" y="101"/>
                      <a:pt x="254" y="101"/>
                      <a:pt x="254" y="101"/>
                    </a:cubicBezTo>
                    <a:close/>
                    <a:moveTo>
                      <a:pt x="439" y="38"/>
                    </a:moveTo>
                    <a:cubicBezTo>
                      <a:pt x="292" y="38"/>
                      <a:pt x="292" y="38"/>
                      <a:pt x="292" y="38"/>
                    </a:cubicBezTo>
                    <a:cubicBezTo>
                      <a:pt x="292" y="134"/>
                      <a:pt x="292" y="134"/>
                      <a:pt x="292" y="134"/>
                    </a:cubicBezTo>
                    <a:cubicBezTo>
                      <a:pt x="439" y="134"/>
                      <a:pt x="439" y="134"/>
                      <a:pt x="439" y="134"/>
                    </a:cubicBezTo>
                    <a:cubicBezTo>
                      <a:pt x="439" y="38"/>
                      <a:pt x="439" y="38"/>
                      <a:pt x="439" y="38"/>
                    </a:cubicBezTo>
                    <a:close/>
                    <a:moveTo>
                      <a:pt x="425" y="382"/>
                    </a:moveTo>
                    <a:cubicBezTo>
                      <a:pt x="416" y="373"/>
                      <a:pt x="404" y="367"/>
                      <a:pt x="391" y="367"/>
                    </a:cubicBezTo>
                    <a:cubicBezTo>
                      <a:pt x="378" y="367"/>
                      <a:pt x="366" y="373"/>
                      <a:pt x="357" y="382"/>
                    </a:cubicBezTo>
                    <a:cubicBezTo>
                      <a:pt x="349" y="390"/>
                      <a:pt x="343" y="402"/>
                      <a:pt x="343" y="416"/>
                    </a:cubicBezTo>
                    <a:cubicBezTo>
                      <a:pt x="343" y="429"/>
                      <a:pt x="349" y="441"/>
                      <a:pt x="357" y="450"/>
                    </a:cubicBezTo>
                    <a:cubicBezTo>
                      <a:pt x="366" y="459"/>
                      <a:pt x="378" y="464"/>
                      <a:pt x="391" y="464"/>
                    </a:cubicBezTo>
                    <a:cubicBezTo>
                      <a:pt x="404" y="464"/>
                      <a:pt x="416" y="459"/>
                      <a:pt x="425" y="450"/>
                    </a:cubicBezTo>
                    <a:cubicBezTo>
                      <a:pt x="434" y="441"/>
                      <a:pt x="439" y="429"/>
                      <a:pt x="439" y="416"/>
                    </a:cubicBezTo>
                    <a:cubicBezTo>
                      <a:pt x="439" y="402"/>
                      <a:pt x="434" y="390"/>
                      <a:pt x="425" y="382"/>
                    </a:cubicBezTo>
                    <a:close/>
                    <a:moveTo>
                      <a:pt x="120" y="382"/>
                    </a:moveTo>
                    <a:cubicBezTo>
                      <a:pt x="111" y="373"/>
                      <a:pt x="99" y="367"/>
                      <a:pt x="86" y="367"/>
                    </a:cubicBezTo>
                    <a:cubicBezTo>
                      <a:pt x="73" y="367"/>
                      <a:pt x="61" y="373"/>
                      <a:pt x="52" y="382"/>
                    </a:cubicBezTo>
                    <a:cubicBezTo>
                      <a:pt x="43" y="390"/>
                      <a:pt x="38" y="402"/>
                      <a:pt x="38" y="416"/>
                    </a:cubicBezTo>
                    <a:cubicBezTo>
                      <a:pt x="38" y="429"/>
                      <a:pt x="43" y="441"/>
                      <a:pt x="52" y="450"/>
                    </a:cubicBezTo>
                    <a:cubicBezTo>
                      <a:pt x="61" y="459"/>
                      <a:pt x="73" y="464"/>
                      <a:pt x="86" y="464"/>
                    </a:cubicBezTo>
                    <a:cubicBezTo>
                      <a:pt x="99" y="464"/>
                      <a:pt x="111" y="459"/>
                      <a:pt x="120" y="450"/>
                    </a:cubicBezTo>
                    <a:cubicBezTo>
                      <a:pt x="128" y="441"/>
                      <a:pt x="134" y="429"/>
                      <a:pt x="134" y="416"/>
                    </a:cubicBezTo>
                    <a:cubicBezTo>
                      <a:pt x="134" y="402"/>
                      <a:pt x="128" y="390"/>
                      <a:pt x="120" y="382"/>
                    </a:cubicBezTo>
                    <a:close/>
                  </a:path>
                </a:pathLst>
              </a:custGeom>
              <a:solidFill>
                <a:srgbClr val="FAC14D"/>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grpSp>
      </p:grpSp>
      <p:grpSp>
        <p:nvGrpSpPr>
          <p:cNvPr id="30" name="组合 29"/>
          <p:cNvGrpSpPr/>
          <p:nvPr/>
        </p:nvGrpSpPr>
        <p:grpSpPr>
          <a:xfrm>
            <a:off x="5107606" y="1404867"/>
            <a:ext cx="1527732" cy="1527733"/>
            <a:chOff x="4806934" y="1337969"/>
            <a:chExt cx="1454983" cy="1454984"/>
          </a:xfrm>
        </p:grpSpPr>
        <p:sp>
          <p:nvSpPr>
            <p:cNvPr id="31" name="任意多边形 30"/>
            <p:cNvSpPr/>
            <p:nvPr/>
          </p:nvSpPr>
          <p:spPr>
            <a:xfrm>
              <a:off x="4806934" y="1337969"/>
              <a:ext cx="1454983" cy="1454984"/>
            </a:xfrm>
            <a:custGeom>
              <a:avLst/>
              <a:gdLst>
                <a:gd name="connsiteX0" fmla="*/ 1752600 w 3505200"/>
                <a:gd name="connsiteY0" fmla="*/ 558800 h 3505200"/>
                <a:gd name="connsiteX1" fmla="*/ 558800 w 3505200"/>
                <a:gd name="connsiteY1" fmla="*/ 1752600 h 3505200"/>
                <a:gd name="connsiteX2" fmla="*/ 1752600 w 3505200"/>
                <a:gd name="connsiteY2" fmla="*/ 2946400 h 3505200"/>
                <a:gd name="connsiteX3" fmla="*/ 2946400 w 3505200"/>
                <a:gd name="connsiteY3" fmla="*/ 1752600 h 3505200"/>
                <a:gd name="connsiteX4" fmla="*/ 1752600 w 3505200"/>
                <a:gd name="connsiteY4" fmla="*/ 558800 h 3505200"/>
                <a:gd name="connsiteX5" fmla="*/ 877887 w 3505200"/>
                <a:gd name="connsiteY5" fmla="*/ 451020 h 3505200"/>
                <a:gd name="connsiteX6" fmla="*/ 793920 w 3505200"/>
                <a:gd name="connsiteY6" fmla="*/ 534987 h 3505200"/>
                <a:gd name="connsiteX7" fmla="*/ 877887 w 3505200"/>
                <a:gd name="connsiteY7" fmla="*/ 618954 h 3505200"/>
                <a:gd name="connsiteX8" fmla="*/ 961854 w 3505200"/>
                <a:gd name="connsiteY8" fmla="*/ 534987 h 3505200"/>
                <a:gd name="connsiteX9" fmla="*/ 877887 w 3505200"/>
                <a:gd name="connsiteY9" fmla="*/ 451020 h 3505200"/>
                <a:gd name="connsiteX10" fmla="*/ 1752600 w 3505200"/>
                <a:gd name="connsiteY10" fmla="*/ 0 h 3505200"/>
                <a:gd name="connsiteX11" fmla="*/ 3505200 w 3505200"/>
                <a:gd name="connsiteY11" fmla="*/ 1752600 h 3505200"/>
                <a:gd name="connsiteX12" fmla="*/ 1752600 w 3505200"/>
                <a:gd name="connsiteY12" fmla="*/ 3505200 h 3505200"/>
                <a:gd name="connsiteX13" fmla="*/ 0 w 3505200"/>
                <a:gd name="connsiteY13" fmla="*/ 1752600 h 3505200"/>
                <a:gd name="connsiteX14" fmla="*/ 1752600 w 3505200"/>
                <a:gd name="connsiteY14" fmla="*/ 0 h 350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05200" h="3505200">
                  <a:moveTo>
                    <a:pt x="1752600" y="558800"/>
                  </a:moveTo>
                  <a:cubicBezTo>
                    <a:pt x="1093282" y="558800"/>
                    <a:pt x="558800" y="1093282"/>
                    <a:pt x="558800" y="1752600"/>
                  </a:cubicBezTo>
                  <a:cubicBezTo>
                    <a:pt x="558800" y="2411918"/>
                    <a:pt x="1093282" y="2946400"/>
                    <a:pt x="1752600" y="2946400"/>
                  </a:cubicBezTo>
                  <a:cubicBezTo>
                    <a:pt x="2411918" y="2946400"/>
                    <a:pt x="2946400" y="2411918"/>
                    <a:pt x="2946400" y="1752600"/>
                  </a:cubicBezTo>
                  <a:cubicBezTo>
                    <a:pt x="2946400" y="1093282"/>
                    <a:pt x="2411918" y="558800"/>
                    <a:pt x="1752600" y="558800"/>
                  </a:cubicBezTo>
                  <a:close/>
                  <a:moveTo>
                    <a:pt x="877887" y="451020"/>
                  </a:moveTo>
                  <a:cubicBezTo>
                    <a:pt x="831513" y="451020"/>
                    <a:pt x="793920" y="488613"/>
                    <a:pt x="793920" y="534987"/>
                  </a:cubicBezTo>
                  <a:cubicBezTo>
                    <a:pt x="793920" y="581361"/>
                    <a:pt x="831513" y="618954"/>
                    <a:pt x="877887" y="618954"/>
                  </a:cubicBezTo>
                  <a:cubicBezTo>
                    <a:pt x="924261" y="618954"/>
                    <a:pt x="961854" y="581361"/>
                    <a:pt x="961854" y="534987"/>
                  </a:cubicBezTo>
                  <a:cubicBezTo>
                    <a:pt x="961854" y="488613"/>
                    <a:pt x="924261" y="451020"/>
                    <a:pt x="877887" y="451020"/>
                  </a:cubicBezTo>
                  <a:close/>
                  <a:moveTo>
                    <a:pt x="1752600" y="0"/>
                  </a:moveTo>
                  <a:cubicBezTo>
                    <a:pt x="2720534" y="0"/>
                    <a:pt x="3505200" y="784666"/>
                    <a:pt x="3505200" y="1752600"/>
                  </a:cubicBezTo>
                  <a:cubicBezTo>
                    <a:pt x="3505200" y="2720534"/>
                    <a:pt x="2720534" y="3505200"/>
                    <a:pt x="1752600" y="3505200"/>
                  </a:cubicBezTo>
                  <a:cubicBezTo>
                    <a:pt x="784666" y="3505200"/>
                    <a:pt x="0" y="2720534"/>
                    <a:pt x="0" y="1752600"/>
                  </a:cubicBezTo>
                  <a:cubicBezTo>
                    <a:pt x="0" y="784666"/>
                    <a:pt x="784666" y="0"/>
                    <a:pt x="1752600" y="0"/>
                  </a:cubicBezTo>
                  <a:close/>
                </a:path>
              </a:pathLst>
            </a:custGeom>
            <a:gradFill flip="none" rotWithShape="1">
              <a:gsLst>
                <a:gs pos="100000">
                  <a:sysClr val="window" lastClr="FFFFFF">
                    <a:lumMod val="84000"/>
                  </a:sysClr>
                </a:gs>
                <a:gs pos="0">
                  <a:sysClr val="window" lastClr="FFFFFF">
                    <a:lumMod val="91000"/>
                  </a:sysClr>
                </a:gs>
              </a:gsLst>
              <a:lin ang="2700000" scaled="1"/>
              <a:tileRect/>
            </a:gradFill>
            <a:ln w="25400" cap="flat" cmpd="sng" algn="ctr">
              <a:noFill/>
              <a:prstDash val="solid"/>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txBody>
            <a:bodyPr lIns="96010" tIns="48005" rIns="96010" bIns="48005" rtlCol="0" anchor="ctr"/>
            <a:lstStyle/>
            <a:p>
              <a:pPr algn="ctr" defTabSz="960120" fontAlgn="auto">
                <a:spcBef>
                  <a:spcPts val="0"/>
                </a:spcBef>
                <a:spcAft>
                  <a:spcPts val="0"/>
                </a:spcAft>
                <a:defRPr/>
              </a:pPr>
              <a:endParaRPr lang="zh-CN" altLang="en-US" sz="1890" kern="0" dirty="0">
                <a:solidFill>
                  <a:prstClr val="white"/>
                </a:solidFill>
                <a:cs typeface="+mn-ea"/>
                <a:sym typeface="+mn-lt"/>
              </a:endParaRPr>
            </a:p>
          </p:txBody>
        </p:sp>
        <p:grpSp>
          <p:nvGrpSpPr>
            <p:cNvPr id="32" name="组合 31"/>
            <p:cNvGrpSpPr/>
            <p:nvPr/>
          </p:nvGrpSpPr>
          <p:grpSpPr>
            <a:xfrm>
              <a:off x="5313641" y="1851429"/>
              <a:ext cx="461131" cy="427907"/>
              <a:chOff x="7903081" y="894379"/>
              <a:chExt cx="675141" cy="626498"/>
            </a:xfrm>
            <a:solidFill>
              <a:schemeClr val="bg1">
                <a:lumMod val="65000"/>
              </a:schemeClr>
            </a:solidFill>
          </p:grpSpPr>
          <p:sp>
            <p:nvSpPr>
              <p:cNvPr id="33" name="Freeform 36"/>
              <p:cNvSpPr>
                <a:spLocks noEditPoints="1"/>
              </p:cNvSpPr>
              <p:nvPr/>
            </p:nvSpPr>
            <p:spPr bwMode="auto">
              <a:xfrm>
                <a:off x="7990491" y="894379"/>
                <a:ext cx="321479" cy="213587"/>
              </a:xfrm>
              <a:custGeom>
                <a:avLst/>
                <a:gdLst>
                  <a:gd name="T0" fmla="*/ 133 w 372"/>
                  <a:gd name="T1" fmla="*/ 185 h 247"/>
                  <a:gd name="T2" fmla="*/ 118 w 372"/>
                  <a:gd name="T3" fmla="*/ 152 h 247"/>
                  <a:gd name="T4" fmla="*/ 136 w 372"/>
                  <a:gd name="T5" fmla="*/ 115 h 247"/>
                  <a:gd name="T6" fmla="*/ 180 w 372"/>
                  <a:gd name="T7" fmla="*/ 100 h 247"/>
                  <a:gd name="T8" fmla="*/ 180 w 372"/>
                  <a:gd name="T9" fmla="*/ 84 h 247"/>
                  <a:gd name="T10" fmla="*/ 205 w 372"/>
                  <a:gd name="T11" fmla="*/ 84 h 247"/>
                  <a:gd name="T12" fmla="*/ 205 w 372"/>
                  <a:gd name="T13" fmla="*/ 99 h 247"/>
                  <a:gd name="T14" fmla="*/ 246 w 372"/>
                  <a:gd name="T15" fmla="*/ 114 h 247"/>
                  <a:gd name="T16" fmla="*/ 263 w 372"/>
                  <a:gd name="T17" fmla="*/ 152 h 247"/>
                  <a:gd name="T18" fmla="*/ 221 w 372"/>
                  <a:gd name="T19" fmla="*/ 152 h 247"/>
                  <a:gd name="T20" fmla="*/ 215 w 372"/>
                  <a:gd name="T21" fmla="*/ 136 h 247"/>
                  <a:gd name="T22" fmla="*/ 167 w 372"/>
                  <a:gd name="T23" fmla="*/ 134 h 247"/>
                  <a:gd name="T24" fmla="*/ 167 w 372"/>
                  <a:gd name="T25" fmla="*/ 156 h 247"/>
                  <a:gd name="T26" fmla="*/ 217 w 372"/>
                  <a:gd name="T27" fmla="*/ 171 h 247"/>
                  <a:gd name="T28" fmla="*/ 251 w 372"/>
                  <a:gd name="T29" fmla="*/ 188 h 247"/>
                  <a:gd name="T30" fmla="*/ 266 w 372"/>
                  <a:gd name="T31" fmla="*/ 223 h 247"/>
                  <a:gd name="T32" fmla="*/ 265 w 372"/>
                  <a:gd name="T33" fmla="*/ 234 h 247"/>
                  <a:gd name="T34" fmla="*/ 259 w 372"/>
                  <a:gd name="T35" fmla="*/ 246 h 247"/>
                  <a:gd name="T36" fmla="*/ 222 w 372"/>
                  <a:gd name="T37" fmla="*/ 230 h 247"/>
                  <a:gd name="T38" fmla="*/ 217 w 372"/>
                  <a:gd name="T39" fmla="*/ 217 h 247"/>
                  <a:gd name="T40" fmla="*/ 133 w 372"/>
                  <a:gd name="T41" fmla="*/ 185 h 247"/>
                  <a:gd name="T42" fmla="*/ 191 w 372"/>
                  <a:gd name="T43" fmla="*/ 39 h 247"/>
                  <a:gd name="T44" fmla="*/ 83 w 372"/>
                  <a:gd name="T45" fmla="*/ 83 h 247"/>
                  <a:gd name="T46" fmla="*/ 39 w 372"/>
                  <a:gd name="T47" fmla="*/ 191 h 247"/>
                  <a:gd name="T48" fmla="*/ 44 w 372"/>
                  <a:gd name="T49" fmla="*/ 231 h 247"/>
                  <a:gd name="T50" fmla="*/ 9 w 372"/>
                  <a:gd name="T51" fmla="*/ 247 h 247"/>
                  <a:gd name="T52" fmla="*/ 0 w 372"/>
                  <a:gd name="T53" fmla="*/ 191 h 247"/>
                  <a:gd name="T54" fmla="*/ 56 w 372"/>
                  <a:gd name="T55" fmla="*/ 56 h 247"/>
                  <a:gd name="T56" fmla="*/ 191 w 372"/>
                  <a:gd name="T57" fmla="*/ 0 h 247"/>
                  <a:gd name="T58" fmla="*/ 326 w 372"/>
                  <a:gd name="T59" fmla="*/ 56 h 247"/>
                  <a:gd name="T60" fmla="*/ 372 w 372"/>
                  <a:gd name="T61" fmla="*/ 132 h 247"/>
                  <a:gd name="T62" fmla="*/ 339 w 372"/>
                  <a:gd name="T63" fmla="*/ 152 h 247"/>
                  <a:gd name="T64" fmla="*/ 299 w 372"/>
                  <a:gd name="T65" fmla="*/ 83 h 247"/>
                  <a:gd name="T66" fmla="*/ 191 w 372"/>
                  <a:gd name="T67" fmla="*/ 3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2" h="247">
                    <a:moveTo>
                      <a:pt x="133" y="185"/>
                    </a:moveTo>
                    <a:cubicBezTo>
                      <a:pt x="123" y="177"/>
                      <a:pt x="118" y="166"/>
                      <a:pt x="118" y="152"/>
                    </a:cubicBezTo>
                    <a:cubicBezTo>
                      <a:pt x="118" y="136"/>
                      <a:pt x="124" y="124"/>
                      <a:pt x="136" y="115"/>
                    </a:cubicBezTo>
                    <a:cubicBezTo>
                      <a:pt x="147" y="105"/>
                      <a:pt x="160" y="100"/>
                      <a:pt x="180" y="100"/>
                    </a:cubicBezTo>
                    <a:cubicBezTo>
                      <a:pt x="180" y="84"/>
                      <a:pt x="180" y="84"/>
                      <a:pt x="180" y="84"/>
                    </a:cubicBezTo>
                    <a:cubicBezTo>
                      <a:pt x="205" y="84"/>
                      <a:pt x="205" y="84"/>
                      <a:pt x="205" y="84"/>
                    </a:cubicBezTo>
                    <a:cubicBezTo>
                      <a:pt x="205" y="99"/>
                      <a:pt x="205" y="99"/>
                      <a:pt x="205" y="99"/>
                    </a:cubicBezTo>
                    <a:cubicBezTo>
                      <a:pt x="224" y="100"/>
                      <a:pt x="235" y="104"/>
                      <a:pt x="246" y="114"/>
                    </a:cubicBezTo>
                    <a:cubicBezTo>
                      <a:pt x="257" y="123"/>
                      <a:pt x="262" y="136"/>
                      <a:pt x="263" y="152"/>
                    </a:cubicBezTo>
                    <a:cubicBezTo>
                      <a:pt x="221" y="152"/>
                      <a:pt x="221" y="152"/>
                      <a:pt x="221" y="152"/>
                    </a:cubicBezTo>
                    <a:cubicBezTo>
                      <a:pt x="220" y="145"/>
                      <a:pt x="218" y="140"/>
                      <a:pt x="215" y="136"/>
                    </a:cubicBezTo>
                    <a:cubicBezTo>
                      <a:pt x="208" y="128"/>
                      <a:pt x="176" y="128"/>
                      <a:pt x="167" y="134"/>
                    </a:cubicBezTo>
                    <a:cubicBezTo>
                      <a:pt x="161" y="139"/>
                      <a:pt x="160" y="151"/>
                      <a:pt x="167" y="156"/>
                    </a:cubicBezTo>
                    <a:cubicBezTo>
                      <a:pt x="175" y="162"/>
                      <a:pt x="205" y="167"/>
                      <a:pt x="217" y="171"/>
                    </a:cubicBezTo>
                    <a:cubicBezTo>
                      <a:pt x="232" y="176"/>
                      <a:pt x="244" y="181"/>
                      <a:pt x="251" y="188"/>
                    </a:cubicBezTo>
                    <a:cubicBezTo>
                      <a:pt x="261" y="197"/>
                      <a:pt x="266" y="208"/>
                      <a:pt x="266" y="223"/>
                    </a:cubicBezTo>
                    <a:cubicBezTo>
                      <a:pt x="266" y="227"/>
                      <a:pt x="266" y="231"/>
                      <a:pt x="265" y="234"/>
                    </a:cubicBezTo>
                    <a:cubicBezTo>
                      <a:pt x="263" y="238"/>
                      <a:pt x="261" y="242"/>
                      <a:pt x="259" y="246"/>
                    </a:cubicBezTo>
                    <a:cubicBezTo>
                      <a:pt x="247" y="240"/>
                      <a:pt x="235" y="235"/>
                      <a:pt x="222" y="230"/>
                    </a:cubicBezTo>
                    <a:cubicBezTo>
                      <a:pt x="223" y="225"/>
                      <a:pt x="221" y="220"/>
                      <a:pt x="217" y="217"/>
                    </a:cubicBezTo>
                    <a:cubicBezTo>
                      <a:pt x="200" y="204"/>
                      <a:pt x="158" y="207"/>
                      <a:pt x="133" y="185"/>
                    </a:cubicBezTo>
                    <a:close/>
                    <a:moveTo>
                      <a:pt x="191" y="39"/>
                    </a:moveTo>
                    <a:cubicBezTo>
                      <a:pt x="149" y="39"/>
                      <a:pt x="111" y="56"/>
                      <a:pt x="83" y="83"/>
                    </a:cubicBezTo>
                    <a:cubicBezTo>
                      <a:pt x="56" y="111"/>
                      <a:pt x="39" y="149"/>
                      <a:pt x="39" y="191"/>
                    </a:cubicBezTo>
                    <a:cubicBezTo>
                      <a:pt x="39" y="205"/>
                      <a:pt x="40" y="219"/>
                      <a:pt x="44" y="231"/>
                    </a:cubicBezTo>
                    <a:cubicBezTo>
                      <a:pt x="32" y="236"/>
                      <a:pt x="20" y="241"/>
                      <a:pt x="9" y="247"/>
                    </a:cubicBezTo>
                    <a:cubicBezTo>
                      <a:pt x="3" y="229"/>
                      <a:pt x="0" y="210"/>
                      <a:pt x="0" y="191"/>
                    </a:cubicBezTo>
                    <a:cubicBezTo>
                      <a:pt x="0" y="138"/>
                      <a:pt x="22" y="91"/>
                      <a:pt x="56" y="56"/>
                    </a:cubicBezTo>
                    <a:cubicBezTo>
                      <a:pt x="91" y="22"/>
                      <a:pt x="138" y="0"/>
                      <a:pt x="191" y="0"/>
                    </a:cubicBezTo>
                    <a:cubicBezTo>
                      <a:pt x="244" y="0"/>
                      <a:pt x="291" y="22"/>
                      <a:pt x="326" y="56"/>
                    </a:cubicBezTo>
                    <a:cubicBezTo>
                      <a:pt x="347" y="77"/>
                      <a:pt x="363" y="103"/>
                      <a:pt x="372" y="132"/>
                    </a:cubicBezTo>
                    <a:cubicBezTo>
                      <a:pt x="361" y="138"/>
                      <a:pt x="349" y="145"/>
                      <a:pt x="339" y="152"/>
                    </a:cubicBezTo>
                    <a:cubicBezTo>
                      <a:pt x="332" y="126"/>
                      <a:pt x="318" y="102"/>
                      <a:pt x="299" y="83"/>
                    </a:cubicBezTo>
                    <a:cubicBezTo>
                      <a:pt x="271" y="56"/>
                      <a:pt x="233" y="39"/>
                      <a:pt x="191" y="39"/>
                    </a:cubicBez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sp>
            <p:nvSpPr>
              <p:cNvPr id="34" name="Freeform 37"/>
              <p:cNvSpPr>
                <a:spLocks noEditPoints="1"/>
              </p:cNvSpPr>
              <p:nvPr/>
            </p:nvSpPr>
            <p:spPr bwMode="auto">
              <a:xfrm>
                <a:off x="8242846" y="1021288"/>
                <a:ext cx="335376" cy="351103"/>
              </a:xfrm>
              <a:custGeom>
                <a:avLst/>
                <a:gdLst>
                  <a:gd name="T0" fmla="*/ 41 w 388"/>
                  <a:gd name="T1" fmla="*/ 59 h 406"/>
                  <a:gd name="T2" fmla="*/ 185 w 388"/>
                  <a:gd name="T3" fmla="*/ 0 h 406"/>
                  <a:gd name="T4" fmla="*/ 329 w 388"/>
                  <a:gd name="T5" fmla="*/ 59 h 406"/>
                  <a:gd name="T6" fmla="*/ 388 w 388"/>
                  <a:gd name="T7" fmla="*/ 203 h 406"/>
                  <a:gd name="T8" fmla="*/ 329 w 388"/>
                  <a:gd name="T9" fmla="*/ 347 h 406"/>
                  <a:gd name="T10" fmla="*/ 185 w 388"/>
                  <a:gd name="T11" fmla="*/ 406 h 406"/>
                  <a:gd name="T12" fmla="*/ 111 w 388"/>
                  <a:gd name="T13" fmla="*/ 393 h 406"/>
                  <a:gd name="T14" fmla="*/ 116 w 388"/>
                  <a:gd name="T15" fmla="*/ 342 h 406"/>
                  <a:gd name="T16" fmla="*/ 36 w 388"/>
                  <a:gd name="T17" fmla="*/ 149 h 406"/>
                  <a:gd name="T18" fmla="*/ 0 w 388"/>
                  <a:gd name="T19" fmla="*/ 119 h 406"/>
                  <a:gd name="T20" fmla="*/ 41 w 388"/>
                  <a:gd name="T21" fmla="*/ 59 h 406"/>
                  <a:gd name="T22" fmla="*/ 123 w 388"/>
                  <a:gd name="T23" fmla="*/ 197 h 406"/>
                  <a:gd name="T24" fmla="*/ 107 w 388"/>
                  <a:gd name="T25" fmla="*/ 161 h 406"/>
                  <a:gd name="T26" fmla="*/ 126 w 388"/>
                  <a:gd name="T27" fmla="*/ 121 h 406"/>
                  <a:gd name="T28" fmla="*/ 173 w 388"/>
                  <a:gd name="T29" fmla="*/ 105 h 406"/>
                  <a:gd name="T30" fmla="*/ 173 w 388"/>
                  <a:gd name="T31" fmla="*/ 88 h 406"/>
                  <a:gd name="T32" fmla="*/ 200 w 388"/>
                  <a:gd name="T33" fmla="*/ 88 h 406"/>
                  <a:gd name="T34" fmla="*/ 200 w 388"/>
                  <a:gd name="T35" fmla="*/ 104 h 406"/>
                  <a:gd name="T36" fmla="*/ 244 w 388"/>
                  <a:gd name="T37" fmla="*/ 120 h 406"/>
                  <a:gd name="T38" fmla="*/ 262 w 388"/>
                  <a:gd name="T39" fmla="*/ 161 h 406"/>
                  <a:gd name="T40" fmla="*/ 217 w 388"/>
                  <a:gd name="T41" fmla="*/ 161 h 406"/>
                  <a:gd name="T42" fmla="*/ 211 w 388"/>
                  <a:gd name="T43" fmla="*/ 144 h 406"/>
                  <a:gd name="T44" fmla="*/ 160 w 388"/>
                  <a:gd name="T45" fmla="*/ 142 h 406"/>
                  <a:gd name="T46" fmla="*/ 159 w 388"/>
                  <a:gd name="T47" fmla="*/ 165 h 406"/>
                  <a:gd name="T48" fmla="*/ 213 w 388"/>
                  <a:gd name="T49" fmla="*/ 181 h 406"/>
                  <a:gd name="T50" fmla="*/ 250 w 388"/>
                  <a:gd name="T51" fmla="*/ 200 h 406"/>
                  <a:gd name="T52" fmla="*/ 265 w 388"/>
                  <a:gd name="T53" fmla="*/ 237 h 406"/>
                  <a:gd name="T54" fmla="*/ 248 w 388"/>
                  <a:gd name="T55" fmla="*/ 279 h 406"/>
                  <a:gd name="T56" fmla="*/ 198 w 388"/>
                  <a:gd name="T57" fmla="*/ 296 h 406"/>
                  <a:gd name="T58" fmla="*/ 198 w 388"/>
                  <a:gd name="T59" fmla="*/ 318 h 406"/>
                  <a:gd name="T60" fmla="*/ 172 w 388"/>
                  <a:gd name="T61" fmla="*/ 318 h 406"/>
                  <a:gd name="T62" fmla="*/ 172 w 388"/>
                  <a:gd name="T63" fmla="*/ 296 h 406"/>
                  <a:gd name="T64" fmla="*/ 123 w 388"/>
                  <a:gd name="T65" fmla="*/ 279 h 406"/>
                  <a:gd name="T66" fmla="*/ 105 w 388"/>
                  <a:gd name="T67" fmla="*/ 233 h 406"/>
                  <a:gd name="T68" fmla="*/ 152 w 388"/>
                  <a:gd name="T69" fmla="*/ 233 h 406"/>
                  <a:gd name="T70" fmla="*/ 158 w 388"/>
                  <a:gd name="T71" fmla="*/ 254 h 406"/>
                  <a:gd name="T72" fmla="*/ 212 w 388"/>
                  <a:gd name="T73" fmla="*/ 256 h 406"/>
                  <a:gd name="T74" fmla="*/ 213 w 388"/>
                  <a:gd name="T75" fmla="*/ 231 h 406"/>
                  <a:gd name="T76" fmla="*/ 123 w 388"/>
                  <a:gd name="T77" fmla="*/ 1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8" h="406">
                    <a:moveTo>
                      <a:pt x="41" y="59"/>
                    </a:moveTo>
                    <a:cubicBezTo>
                      <a:pt x="78" y="22"/>
                      <a:pt x="129" y="0"/>
                      <a:pt x="185" y="0"/>
                    </a:cubicBezTo>
                    <a:cubicBezTo>
                      <a:pt x="241" y="0"/>
                      <a:pt x="292" y="22"/>
                      <a:pt x="329" y="59"/>
                    </a:cubicBezTo>
                    <a:cubicBezTo>
                      <a:pt x="366" y="96"/>
                      <a:pt x="388" y="147"/>
                      <a:pt x="388" y="203"/>
                    </a:cubicBezTo>
                    <a:cubicBezTo>
                      <a:pt x="388" y="259"/>
                      <a:pt x="366" y="310"/>
                      <a:pt x="329" y="347"/>
                    </a:cubicBezTo>
                    <a:cubicBezTo>
                      <a:pt x="292" y="384"/>
                      <a:pt x="241" y="406"/>
                      <a:pt x="185" y="406"/>
                    </a:cubicBezTo>
                    <a:cubicBezTo>
                      <a:pt x="159" y="406"/>
                      <a:pt x="134" y="401"/>
                      <a:pt x="111" y="393"/>
                    </a:cubicBezTo>
                    <a:cubicBezTo>
                      <a:pt x="114" y="376"/>
                      <a:pt x="116" y="359"/>
                      <a:pt x="116" y="342"/>
                    </a:cubicBezTo>
                    <a:cubicBezTo>
                      <a:pt x="116" y="270"/>
                      <a:pt x="87" y="200"/>
                      <a:pt x="36" y="149"/>
                    </a:cubicBezTo>
                    <a:cubicBezTo>
                      <a:pt x="25" y="138"/>
                      <a:pt x="13" y="128"/>
                      <a:pt x="0" y="119"/>
                    </a:cubicBezTo>
                    <a:cubicBezTo>
                      <a:pt x="10" y="96"/>
                      <a:pt x="24" y="76"/>
                      <a:pt x="41" y="59"/>
                    </a:cubicBezTo>
                    <a:close/>
                    <a:moveTo>
                      <a:pt x="123" y="197"/>
                    </a:moveTo>
                    <a:cubicBezTo>
                      <a:pt x="112" y="188"/>
                      <a:pt x="107" y="176"/>
                      <a:pt x="107" y="161"/>
                    </a:cubicBezTo>
                    <a:cubicBezTo>
                      <a:pt x="107" y="144"/>
                      <a:pt x="113" y="131"/>
                      <a:pt x="126" y="121"/>
                    </a:cubicBezTo>
                    <a:cubicBezTo>
                      <a:pt x="138" y="111"/>
                      <a:pt x="152" y="105"/>
                      <a:pt x="173" y="105"/>
                    </a:cubicBezTo>
                    <a:cubicBezTo>
                      <a:pt x="173" y="88"/>
                      <a:pt x="173" y="88"/>
                      <a:pt x="173" y="88"/>
                    </a:cubicBezTo>
                    <a:cubicBezTo>
                      <a:pt x="200" y="88"/>
                      <a:pt x="200" y="88"/>
                      <a:pt x="200" y="88"/>
                    </a:cubicBezTo>
                    <a:cubicBezTo>
                      <a:pt x="200" y="104"/>
                      <a:pt x="200" y="104"/>
                      <a:pt x="200" y="104"/>
                    </a:cubicBezTo>
                    <a:cubicBezTo>
                      <a:pt x="220" y="105"/>
                      <a:pt x="233" y="110"/>
                      <a:pt x="244" y="120"/>
                    </a:cubicBezTo>
                    <a:cubicBezTo>
                      <a:pt x="255" y="130"/>
                      <a:pt x="261" y="143"/>
                      <a:pt x="262" y="161"/>
                    </a:cubicBezTo>
                    <a:cubicBezTo>
                      <a:pt x="217" y="161"/>
                      <a:pt x="217" y="161"/>
                      <a:pt x="217" y="161"/>
                    </a:cubicBezTo>
                    <a:cubicBezTo>
                      <a:pt x="216" y="154"/>
                      <a:pt x="214" y="148"/>
                      <a:pt x="211" y="144"/>
                    </a:cubicBezTo>
                    <a:cubicBezTo>
                      <a:pt x="203" y="135"/>
                      <a:pt x="168" y="135"/>
                      <a:pt x="160" y="142"/>
                    </a:cubicBezTo>
                    <a:cubicBezTo>
                      <a:pt x="152" y="147"/>
                      <a:pt x="152" y="160"/>
                      <a:pt x="159" y="165"/>
                    </a:cubicBezTo>
                    <a:cubicBezTo>
                      <a:pt x="168" y="172"/>
                      <a:pt x="200" y="177"/>
                      <a:pt x="213" y="181"/>
                    </a:cubicBezTo>
                    <a:cubicBezTo>
                      <a:pt x="229" y="186"/>
                      <a:pt x="242" y="193"/>
                      <a:pt x="250" y="200"/>
                    </a:cubicBezTo>
                    <a:cubicBezTo>
                      <a:pt x="260" y="209"/>
                      <a:pt x="265" y="221"/>
                      <a:pt x="265" y="237"/>
                    </a:cubicBezTo>
                    <a:cubicBezTo>
                      <a:pt x="265" y="256"/>
                      <a:pt x="260" y="270"/>
                      <a:pt x="248" y="279"/>
                    </a:cubicBezTo>
                    <a:cubicBezTo>
                      <a:pt x="236" y="289"/>
                      <a:pt x="222" y="295"/>
                      <a:pt x="198" y="296"/>
                    </a:cubicBezTo>
                    <a:cubicBezTo>
                      <a:pt x="198" y="318"/>
                      <a:pt x="198" y="318"/>
                      <a:pt x="198" y="318"/>
                    </a:cubicBezTo>
                    <a:cubicBezTo>
                      <a:pt x="172" y="318"/>
                      <a:pt x="172" y="318"/>
                      <a:pt x="172" y="318"/>
                    </a:cubicBezTo>
                    <a:cubicBezTo>
                      <a:pt x="172" y="296"/>
                      <a:pt x="172" y="296"/>
                      <a:pt x="172" y="296"/>
                    </a:cubicBezTo>
                    <a:cubicBezTo>
                      <a:pt x="150" y="295"/>
                      <a:pt x="136" y="290"/>
                      <a:pt x="123" y="279"/>
                    </a:cubicBezTo>
                    <a:cubicBezTo>
                      <a:pt x="111" y="268"/>
                      <a:pt x="105" y="252"/>
                      <a:pt x="105" y="233"/>
                    </a:cubicBezTo>
                    <a:cubicBezTo>
                      <a:pt x="152" y="233"/>
                      <a:pt x="152" y="233"/>
                      <a:pt x="152" y="233"/>
                    </a:cubicBezTo>
                    <a:cubicBezTo>
                      <a:pt x="153" y="243"/>
                      <a:pt x="155" y="250"/>
                      <a:pt x="158" y="254"/>
                    </a:cubicBezTo>
                    <a:cubicBezTo>
                      <a:pt x="167" y="265"/>
                      <a:pt x="203" y="263"/>
                      <a:pt x="212" y="256"/>
                    </a:cubicBezTo>
                    <a:cubicBezTo>
                      <a:pt x="220" y="251"/>
                      <a:pt x="221" y="237"/>
                      <a:pt x="213" y="231"/>
                    </a:cubicBezTo>
                    <a:cubicBezTo>
                      <a:pt x="195" y="216"/>
                      <a:pt x="150" y="220"/>
                      <a:pt x="123" y="197"/>
                    </a:cubicBez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sp>
            <p:nvSpPr>
              <p:cNvPr id="35" name="Freeform 38"/>
              <p:cNvSpPr>
                <a:spLocks noEditPoints="1"/>
              </p:cNvSpPr>
              <p:nvPr/>
            </p:nvSpPr>
            <p:spPr bwMode="auto">
              <a:xfrm>
                <a:off x="7903081" y="1114915"/>
                <a:ext cx="406328" cy="405962"/>
              </a:xfrm>
              <a:custGeom>
                <a:avLst/>
                <a:gdLst>
                  <a:gd name="T0" fmla="*/ 235 w 470"/>
                  <a:gd name="T1" fmla="*/ 57 h 470"/>
                  <a:gd name="T2" fmla="*/ 109 w 470"/>
                  <a:gd name="T3" fmla="*/ 109 h 470"/>
                  <a:gd name="T4" fmla="*/ 57 w 470"/>
                  <a:gd name="T5" fmla="*/ 235 h 470"/>
                  <a:gd name="T6" fmla="*/ 109 w 470"/>
                  <a:gd name="T7" fmla="*/ 361 h 470"/>
                  <a:gd name="T8" fmla="*/ 235 w 470"/>
                  <a:gd name="T9" fmla="*/ 413 h 470"/>
                  <a:gd name="T10" fmla="*/ 361 w 470"/>
                  <a:gd name="T11" fmla="*/ 361 h 470"/>
                  <a:gd name="T12" fmla="*/ 413 w 470"/>
                  <a:gd name="T13" fmla="*/ 235 h 470"/>
                  <a:gd name="T14" fmla="*/ 361 w 470"/>
                  <a:gd name="T15" fmla="*/ 109 h 470"/>
                  <a:gd name="T16" fmla="*/ 235 w 470"/>
                  <a:gd name="T17" fmla="*/ 57 h 470"/>
                  <a:gd name="T18" fmla="*/ 170 w 470"/>
                  <a:gd name="T19" fmla="*/ 228 h 470"/>
                  <a:gd name="T20" fmla="*/ 154 w 470"/>
                  <a:gd name="T21" fmla="*/ 191 h 470"/>
                  <a:gd name="T22" fmla="*/ 173 w 470"/>
                  <a:gd name="T23" fmla="*/ 149 h 470"/>
                  <a:gd name="T24" fmla="*/ 222 w 470"/>
                  <a:gd name="T25" fmla="*/ 132 h 470"/>
                  <a:gd name="T26" fmla="*/ 222 w 470"/>
                  <a:gd name="T27" fmla="*/ 114 h 470"/>
                  <a:gd name="T28" fmla="*/ 251 w 470"/>
                  <a:gd name="T29" fmla="*/ 114 h 470"/>
                  <a:gd name="T30" fmla="*/ 251 w 470"/>
                  <a:gd name="T31" fmla="*/ 132 h 470"/>
                  <a:gd name="T32" fmla="*/ 296 w 470"/>
                  <a:gd name="T33" fmla="*/ 148 h 470"/>
                  <a:gd name="T34" fmla="*/ 314 w 470"/>
                  <a:gd name="T35" fmla="*/ 190 h 470"/>
                  <a:gd name="T36" fmla="*/ 267 w 470"/>
                  <a:gd name="T37" fmla="*/ 190 h 470"/>
                  <a:gd name="T38" fmla="*/ 262 w 470"/>
                  <a:gd name="T39" fmla="*/ 173 h 470"/>
                  <a:gd name="T40" fmla="*/ 208 w 470"/>
                  <a:gd name="T41" fmla="*/ 171 h 470"/>
                  <a:gd name="T42" fmla="*/ 208 w 470"/>
                  <a:gd name="T43" fmla="*/ 196 h 470"/>
                  <a:gd name="T44" fmla="*/ 264 w 470"/>
                  <a:gd name="T45" fmla="*/ 212 h 470"/>
                  <a:gd name="T46" fmla="*/ 302 w 470"/>
                  <a:gd name="T47" fmla="*/ 231 h 470"/>
                  <a:gd name="T48" fmla="*/ 318 w 470"/>
                  <a:gd name="T49" fmla="*/ 271 h 470"/>
                  <a:gd name="T50" fmla="*/ 300 w 470"/>
                  <a:gd name="T51" fmla="*/ 314 h 470"/>
                  <a:gd name="T52" fmla="*/ 248 w 470"/>
                  <a:gd name="T53" fmla="*/ 333 h 470"/>
                  <a:gd name="T54" fmla="*/ 248 w 470"/>
                  <a:gd name="T55" fmla="*/ 355 h 470"/>
                  <a:gd name="T56" fmla="*/ 219 w 470"/>
                  <a:gd name="T57" fmla="*/ 355 h 470"/>
                  <a:gd name="T58" fmla="*/ 219 w 470"/>
                  <a:gd name="T59" fmla="*/ 333 h 470"/>
                  <a:gd name="T60" fmla="*/ 171 w 470"/>
                  <a:gd name="T61" fmla="*/ 313 h 470"/>
                  <a:gd name="T62" fmla="*/ 151 w 470"/>
                  <a:gd name="T63" fmla="*/ 266 h 470"/>
                  <a:gd name="T64" fmla="*/ 201 w 470"/>
                  <a:gd name="T65" fmla="*/ 266 h 470"/>
                  <a:gd name="T66" fmla="*/ 207 w 470"/>
                  <a:gd name="T67" fmla="*/ 288 h 470"/>
                  <a:gd name="T68" fmla="*/ 263 w 470"/>
                  <a:gd name="T69" fmla="*/ 290 h 470"/>
                  <a:gd name="T70" fmla="*/ 264 w 470"/>
                  <a:gd name="T71" fmla="*/ 264 h 470"/>
                  <a:gd name="T72" fmla="*/ 170 w 470"/>
                  <a:gd name="T73" fmla="*/ 228 h 470"/>
                  <a:gd name="T74" fmla="*/ 69 w 470"/>
                  <a:gd name="T75" fmla="*/ 69 h 470"/>
                  <a:gd name="T76" fmla="*/ 235 w 470"/>
                  <a:gd name="T77" fmla="*/ 0 h 470"/>
                  <a:gd name="T78" fmla="*/ 401 w 470"/>
                  <a:gd name="T79" fmla="*/ 69 h 470"/>
                  <a:gd name="T80" fmla="*/ 470 w 470"/>
                  <a:gd name="T81" fmla="*/ 235 h 470"/>
                  <a:gd name="T82" fmla="*/ 401 w 470"/>
                  <a:gd name="T83" fmla="*/ 401 h 470"/>
                  <a:gd name="T84" fmla="*/ 235 w 470"/>
                  <a:gd name="T85" fmla="*/ 470 h 470"/>
                  <a:gd name="T86" fmla="*/ 69 w 470"/>
                  <a:gd name="T87" fmla="*/ 401 h 470"/>
                  <a:gd name="T88" fmla="*/ 0 w 470"/>
                  <a:gd name="T89" fmla="*/ 235 h 470"/>
                  <a:gd name="T90" fmla="*/ 69 w 470"/>
                  <a:gd name="T91" fmla="*/ 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0" h="470">
                    <a:moveTo>
                      <a:pt x="235" y="57"/>
                    </a:moveTo>
                    <a:cubicBezTo>
                      <a:pt x="186" y="57"/>
                      <a:pt x="141" y="77"/>
                      <a:pt x="109" y="109"/>
                    </a:cubicBezTo>
                    <a:cubicBezTo>
                      <a:pt x="77" y="141"/>
                      <a:pt x="57" y="186"/>
                      <a:pt x="57" y="235"/>
                    </a:cubicBezTo>
                    <a:cubicBezTo>
                      <a:pt x="57" y="284"/>
                      <a:pt x="77" y="328"/>
                      <a:pt x="109" y="361"/>
                    </a:cubicBezTo>
                    <a:cubicBezTo>
                      <a:pt x="141" y="393"/>
                      <a:pt x="186" y="413"/>
                      <a:pt x="235" y="413"/>
                    </a:cubicBezTo>
                    <a:cubicBezTo>
                      <a:pt x="284" y="413"/>
                      <a:pt x="328" y="393"/>
                      <a:pt x="361" y="361"/>
                    </a:cubicBezTo>
                    <a:cubicBezTo>
                      <a:pt x="393" y="328"/>
                      <a:pt x="413" y="284"/>
                      <a:pt x="413" y="235"/>
                    </a:cubicBezTo>
                    <a:cubicBezTo>
                      <a:pt x="413" y="186"/>
                      <a:pt x="393" y="141"/>
                      <a:pt x="361" y="109"/>
                    </a:cubicBezTo>
                    <a:cubicBezTo>
                      <a:pt x="328" y="77"/>
                      <a:pt x="284" y="57"/>
                      <a:pt x="235" y="57"/>
                    </a:cubicBezTo>
                    <a:close/>
                    <a:moveTo>
                      <a:pt x="170" y="228"/>
                    </a:moveTo>
                    <a:cubicBezTo>
                      <a:pt x="159" y="219"/>
                      <a:pt x="154" y="207"/>
                      <a:pt x="154" y="191"/>
                    </a:cubicBezTo>
                    <a:cubicBezTo>
                      <a:pt x="154" y="174"/>
                      <a:pt x="160" y="160"/>
                      <a:pt x="173" y="149"/>
                    </a:cubicBezTo>
                    <a:cubicBezTo>
                      <a:pt x="186" y="139"/>
                      <a:pt x="200" y="133"/>
                      <a:pt x="222" y="132"/>
                    </a:cubicBezTo>
                    <a:cubicBezTo>
                      <a:pt x="222" y="114"/>
                      <a:pt x="222" y="114"/>
                      <a:pt x="222" y="114"/>
                    </a:cubicBezTo>
                    <a:cubicBezTo>
                      <a:pt x="251" y="114"/>
                      <a:pt x="251" y="114"/>
                      <a:pt x="251" y="114"/>
                    </a:cubicBezTo>
                    <a:cubicBezTo>
                      <a:pt x="251" y="132"/>
                      <a:pt x="251" y="132"/>
                      <a:pt x="251" y="132"/>
                    </a:cubicBezTo>
                    <a:cubicBezTo>
                      <a:pt x="272" y="133"/>
                      <a:pt x="284" y="138"/>
                      <a:pt x="296" y="148"/>
                    </a:cubicBezTo>
                    <a:cubicBezTo>
                      <a:pt x="308" y="158"/>
                      <a:pt x="313" y="172"/>
                      <a:pt x="314" y="190"/>
                    </a:cubicBezTo>
                    <a:cubicBezTo>
                      <a:pt x="267" y="190"/>
                      <a:pt x="267" y="190"/>
                      <a:pt x="267" y="190"/>
                    </a:cubicBezTo>
                    <a:cubicBezTo>
                      <a:pt x="266" y="182"/>
                      <a:pt x="265" y="177"/>
                      <a:pt x="262" y="173"/>
                    </a:cubicBezTo>
                    <a:cubicBezTo>
                      <a:pt x="254" y="164"/>
                      <a:pt x="218" y="164"/>
                      <a:pt x="208" y="171"/>
                    </a:cubicBezTo>
                    <a:cubicBezTo>
                      <a:pt x="201" y="177"/>
                      <a:pt x="200" y="190"/>
                      <a:pt x="208" y="196"/>
                    </a:cubicBezTo>
                    <a:cubicBezTo>
                      <a:pt x="217" y="203"/>
                      <a:pt x="250" y="208"/>
                      <a:pt x="264" y="212"/>
                    </a:cubicBezTo>
                    <a:cubicBezTo>
                      <a:pt x="281" y="218"/>
                      <a:pt x="294" y="224"/>
                      <a:pt x="302" y="231"/>
                    </a:cubicBezTo>
                    <a:cubicBezTo>
                      <a:pt x="313" y="241"/>
                      <a:pt x="318" y="254"/>
                      <a:pt x="318" y="271"/>
                    </a:cubicBezTo>
                    <a:cubicBezTo>
                      <a:pt x="319" y="290"/>
                      <a:pt x="312" y="304"/>
                      <a:pt x="300" y="314"/>
                    </a:cubicBezTo>
                    <a:cubicBezTo>
                      <a:pt x="288" y="325"/>
                      <a:pt x="272" y="332"/>
                      <a:pt x="248" y="333"/>
                    </a:cubicBezTo>
                    <a:cubicBezTo>
                      <a:pt x="248" y="355"/>
                      <a:pt x="248" y="355"/>
                      <a:pt x="248" y="355"/>
                    </a:cubicBezTo>
                    <a:cubicBezTo>
                      <a:pt x="219" y="355"/>
                      <a:pt x="219" y="355"/>
                      <a:pt x="219" y="355"/>
                    </a:cubicBezTo>
                    <a:cubicBezTo>
                      <a:pt x="219" y="333"/>
                      <a:pt x="219" y="333"/>
                      <a:pt x="219" y="333"/>
                    </a:cubicBezTo>
                    <a:cubicBezTo>
                      <a:pt x="196" y="333"/>
                      <a:pt x="183" y="325"/>
                      <a:pt x="171" y="313"/>
                    </a:cubicBezTo>
                    <a:cubicBezTo>
                      <a:pt x="158" y="302"/>
                      <a:pt x="151" y="286"/>
                      <a:pt x="151" y="266"/>
                    </a:cubicBezTo>
                    <a:cubicBezTo>
                      <a:pt x="201" y="266"/>
                      <a:pt x="201" y="266"/>
                      <a:pt x="201" y="266"/>
                    </a:cubicBezTo>
                    <a:cubicBezTo>
                      <a:pt x="202" y="276"/>
                      <a:pt x="204" y="283"/>
                      <a:pt x="207" y="288"/>
                    </a:cubicBezTo>
                    <a:cubicBezTo>
                      <a:pt x="216" y="299"/>
                      <a:pt x="254" y="297"/>
                      <a:pt x="263" y="290"/>
                    </a:cubicBezTo>
                    <a:cubicBezTo>
                      <a:pt x="272" y="284"/>
                      <a:pt x="272" y="271"/>
                      <a:pt x="264" y="264"/>
                    </a:cubicBezTo>
                    <a:cubicBezTo>
                      <a:pt x="245" y="249"/>
                      <a:pt x="198" y="252"/>
                      <a:pt x="170" y="228"/>
                    </a:cubicBezTo>
                    <a:close/>
                    <a:moveTo>
                      <a:pt x="69" y="69"/>
                    </a:moveTo>
                    <a:cubicBezTo>
                      <a:pt x="111" y="26"/>
                      <a:pt x="170" y="0"/>
                      <a:pt x="235" y="0"/>
                    </a:cubicBezTo>
                    <a:cubicBezTo>
                      <a:pt x="300" y="0"/>
                      <a:pt x="359" y="26"/>
                      <a:pt x="401" y="69"/>
                    </a:cubicBezTo>
                    <a:cubicBezTo>
                      <a:pt x="444" y="111"/>
                      <a:pt x="470" y="170"/>
                      <a:pt x="470" y="235"/>
                    </a:cubicBezTo>
                    <a:cubicBezTo>
                      <a:pt x="470" y="300"/>
                      <a:pt x="444" y="359"/>
                      <a:pt x="401" y="401"/>
                    </a:cubicBezTo>
                    <a:cubicBezTo>
                      <a:pt x="359" y="444"/>
                      <a:pt x="300" y="470"/>
                      <a:pt x="235" y="470"/>
                    </a:cubicBezTo>
                    <a:cubicBezTo>
                      <a:pt x="170" y="470"/>
                      <a:pt x="111" y="444"/>
                      <a:pt x="69" y="401"/>
                    </a:cubicBezTo>
                    <a:cubicBezTo>
                      <a:pt x="26" y="359"/>
                      <a:pt x="0" y="300"/>
                      <a:pt x="0" y="235"/>
                    </a:cubicBezTo>
                    <a:cubicBezTo>
                      <a:pt x="0" y="170"/>
                      <a:pt x="26" y="111"/>
                      <a:pt x="69" y="69"/>
                    </a:cubicBez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grpSp>
      </p:grpSp>
      <p:grpSp>
        <p:nvGrpSpPr>
          <p:cNvPr id="36" name="组合 35"/>
          <p:cNvGrpSpPr/>
          <p:nvPr/>
        </p:nvGrpSpPr>
        <p:grpSpPr>
          <a:xfrm>
            <a:off x="3114900" y="1404867"/>
            <a:ext cx="1527732" cy="1527733"/>
            <a:chOff x="2909118" y="1337969"/>
            <a:chExt cx="1454983" cy="1454984"/>
          </a:xfrm>
        </p:grpSpPr>
        <p:sp>
          <p:nvSpPr>
            <p:cNvPr id="37" name="任意多边形 36"/>
            <p:cNvSpPr/>
            <p:nvPr/>
          </p:nvSpPr>
          <p:spPr>
            <a:xfrm>
              <a:off x="2909118" y="1337969"/>
              <a:ext cx="1454983" cy="1454984"/>
            </a:xfrm>
            <a:custGeom>
              <a:avLst/>
              <a:gdLst>
                <a:gd name="connsiteX0" fmla="*/ 1752600 w 3505200"/>
                <a:gd name="connsiteY0" fmla="*/ 558800 h 3505200"/>
                <a:gd name="connsiteX1" fmla="*/ 558800 w 3505200"/>
                <a:gd name="connsiteY1" fmla="*/ 1752600 h 3505200"/>
                <a:gd name="connsiteX2" fmla="*/ 1752600 w 3505200"/>
                <a:gd name="connsiteY2" fmla="*/ 2946400 h 3505200"/>
                <a:gd name="connsiteX3" fmla="*/ 2946400 w 3505200"/>
                <a:gd name="connsiteY3" fmla="*/ 1752600 h 3505200"/>
                <a:gd name="connsiteX4" fmla="*/ 1752600 w 3505200"/>
                <a:gd name="connsiteY4" fmla="*/ 558800 h 3505200"/>
                <a:gd name="connsiteX5" fmla="*/ 877887 w 3505200"/>
                <a:gd name="connsiteY5" fmla="*/ 451020 h 3505200"/>
                <a:gd name="connsiteX6" fmla="*/ 793920 w 3505200"/>
                <a:gd name="connsiteY6" fmla="*/ 534987 h 3505200"/>
                <a:gd name="connsiteX7" fmla="*/ 877887 w 3505200"/>
                <a:gd name="connsiteY7" fmla="*/ 618954 h 3505200"/>
                <a:gd name="connsiteX8" fmla="*/ 961854 w 3505200"/>
                <a:gd name="connsiteY8" fmla="*/ 534987 h 3505200"/>
                <a:gd name="connsiteX9" fmla="*/ 877887 w 3505200"/>
                <a:gd name="connsiteY9" fmla="*/ 451020 h 3505200"/>
                <a:gd name="connsiteX10" fmla="*/ 1752600 w 3505200"/>
                <a:gd name="connsiteY10" fmla="*/ 0 h 3505200"/>
                <a:gd name="connsiteX11" fmla="*/ 3505200 w 3505200"/>
                <a:gd name="connsiteY11" fmla="*/ 1752600 h 3505200"/>
                <a:gd name="connsiteX12" fmla="*/ 1752600 w 3505200"/>
                <a:gd name="connsiteY12" fmla="*/ 3505200 h 3505200"/>
                <a:gd name="connsiteX13" fmla="*/ 0 w 3505200"/>
                <a:gd name="connsiteY13" fmla="*/ 1752600 h 3505200"/>
                <a:gd name="connsiteX14" fmla="*/ 1752600 w 3505200"/>
                <a:gd name="connsiteY14" fmla="*/ 0 h 350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05200" h="3505200">
                  <a:moveTo>
                    <a:pt x="1752600" y="558800"/>
                  </a:moveTo>
                  <a:cubicBezTo>
                    <a:pt x="1093282" y="558800"/>
                    <a:pt x="558800" y="1093282"/>
                    <a:pt x="558800" y="1752600"/>
                  </a:cubicBezTo>
                  <a:cubicBezTo>
                    <a:pt x="558800" y="2411918"/>
                    <a:pt x="1093282" y="2946400"/>
                    <a:pt x="1752600" y="2946400"/>
                  </a:cubicBezTo>
                  <a:cubicBezTo>
                    <a:pt x="2411918" y="2946400"/>
                    <a:pt x="2946400" y="2411918"/>
                    <a:pt x="2946400" y="1752600"/>
                  </a:cubicBezTo>
                  <a:cubicBezTo>
                    <a:pt x="2946400" y="1093282"/>
                    <a:pt x="2411918" y="558800"/>
                    <a:pt x="1752600" y="558800"/>
                  </a:cubicBezTo>
                  <a:close/>
                  <a:moveTo>
                    <a:pt x="877887" y="451020"/>
                  </a:moveTo>
                  <a:cubicBezTo>
                    <a:pt x="831513" y="451020"/>
                    <a:pt x="793920" y="488613"/>
                    <a:pt x="793920" y="534987"/>
                  </a:cubicBezTo>
                  <a:cubicBezTo>
                    <a:pt x="793920" y="581361"/>
                    <a:pt x="831513" y="618954"/>
                    <a:pt x="877887" y="618954"/>
                  </a:cubicBezTo>
                  <a:cubicBezTo>
                    <a:pt x="924261" y="618954"/>
                    <a:pt x="961854" y="581361"/>
                    <a:pt x="961854" y="534987"/>
                  </a:cubicBezTo>
                  <a:cubicBezTo>
                    <a:pt x="961854" y="488613"/>
                    <a:pt x="924261" y="451020"/>
                    <a:pt x="877887" y="451020"/>
                  </a:cubicBezTo>
                  <a:close/>
                  <a:moveTo>
                    <a:pt x="1752600" y="0"/>
                  </a:moveTo>
                  <a:cubicBezTo>
                    <a:pt x="2720534" y="0"/>
                    <a:pt x="3505200" y="784666"/>
                    <a:pt x="3505200" y="1752600"/>
                  </a:cubicBezTo>
                  <a:cubicBezTo>
                    <a:pt x="3505200" y="2720534"/>
                    <a:pt x="2720534" y="3505200"/>
                    <a:pt x="1752600" y="3505200"/>
                  </a:cubicBezTo>
                  <a:cubicBezTo>
                    <a:pt x="784666" y="3505200"/>
                    <a:pt x="0" y="2720534"/>
                    <a:pt x="0" y="1752600"/>
                  </a:cubicBezTo>
                  <a:cubicBezTo>
                    <a:pt x="0" y="784666"/>
                    <a:pt x="784666" y="0"/>
                    <a:pt x="1752600" y="0"/>
                  </a:cubicBezTo>
                  <a:close/>
                </a:path>
              </a:pathLst>
            </a:custGeom>
            <a:gradFill flip="none" rotWithShape="1">
              <a:gsLst>
                <a:gs pos="100000">
                  <a:sysClr val="window" lastClr="FFFFFF">
                    <a:lumMod val="84000"/>
                  </a:sysClr>
                </a:gs>
                <a:gs pos="0">
                  <a:sysClr val="window" lastClr="FFFFFF">
                    <a:lumMod val="91000"/>
                  </a:sysClr>
                </a:gs>
              </a:gsLst>
              <a:lin ang="2700000" scaled="1"/>
              <a:tileRect/>
            </a:gradFill>
            <a:ln w="25400" cap="flat" cmpd="sng" algn="ctr">
              <a:noFill/>
              <a:prstDash val="solid"/>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txBody>
            <a:bodyPr lIns="96010" tIns="48005" rIns="96010" bIns="48005" rtlCol="0" anchor="ctr"/>
            <a:lstStyle/>
            <a:p>
              <a:pPr algn="ctr" defTabSz="960120" fontAlgn="auto">
                <a:spcBef>
                  <a:spcPts val="0"/>
                </a:spcBef>
                <a:spcAft>
                  <a:spcPts val="0"/>
                </a:spcAft>
                <a:defRPr/>
              </a:pPr>
              <a:endParaRPr lang="zh-CN" altLang="en-US" sz="1890" kern="0" dirty="0">
                <a:solidFill>
                  <a:prstClr val="white"/>
                </a:solidFill>
                <a:cs typeface="+mn-ea"/>
                <a:sym typeface="+mn-lt"/>
              </a:endParaRPr>
            </a:p>
          </p:txBody>
        </p:sp>
        <p:grpSp>
          <p:nvGrpSpPr>
            <p:cNvPr id="38" name="组合 37"/>
            <p:cNvGrpSpPr/>
            <p:nvPr/>
          </p:nvGrpSpPr>
          <p:grpSpPr>
            <a:xfrm>
              <a:off x="3404330" y="1818163"/>
              <a:ext cx="488359" cy="479865"/>
              <a:chOff x="5037571" y="856343"/>
              <a:chExt cx="715006" cy="702571"/>
            </a:xfrm>
            <a:solidFill>
              <a:srgbClr val="005A9E"/>
            </a:solidFill>
          </p:grpSpPr>
          <p:sp>
            <p:nvSpPr>
              <p:cNvPr id="39" name="Freeform 39"/>
              <p:cNvSpPr/>
              <p:nvPr/>
            </p:nvSpPr>
            <p:spPr bwMode="auto">
              <a:xfrm>
                <a:off x="5468769" y="856343"/>
                <a:ext cx="244675" cy="244675"/>
              </a:xfrm>
              <a:custGeom>
                <a:avLst/>
                <a:gdLst>
                  <a:gd name="T0" fmla="*/ 19 w 283"/>
                  <a:gd name="T1" fmla="*/ 0 h 283"/>
                  <a:gd name="T2" fmla="*/ 264 w 283"/>
                  <a:gd name="T3" fmla="*/ 0 h 283"/>
                  <a:gd name="T4" fmla="*/ 276 w 283"/>
                  <a:gd name="T5" fmla="*/ 4 h 283"/>
                  <a:gd name="T6" fmla="*/ 224 w 283"/>
                  <a:gd name="T7" fmla="*/ 38 h 283"/>
                  <a:gd name="T8" fmla="*/ 97 w 283"/>
                  <a:gd name="T9" fmla="*/ 38 h 283"/>
                  <a:gd name="T10" fmla="*/ 90 w 283"/>
                  <a:gd name="T11" fmla="*/ 38 h 283"/>
                  <a:gd name="T12" fmla="*/ 38 w 283"/>
                  <a:gd name="T13" fmla="*/ 38 h 283"/>
                  <a:gd name="T14" fmla="*/ 38 w 283"/>
                  <a:gd name="T15" fmla="*/ 245 h 283"/>
                  <a:gd name="T16" fmla="*/ 103 w 283"/>
                  <a:gd name="T17" fmla="*/ 245 h 283"/>
                  <a:gd name="T18" fmla="*/ 127 w 283"/>
                  <a:gd name="T19" fmla="*/ 245 h 283"/>
                  <a:gd name="T20" fmla="*/ 245 w 283"/>
                  <a:gd name="T21" fmla="*/ 245 h 283"/>
                  <a:gd name="T22" fmla="*/ 245 w 283"/>
                  <a:gd name="T23" fmla="*/ 152 h 283"/>
                  <a:gd name="T24" fmla="*/ 283 w 283"/>
                  <a:gd name="T25" fmla="*/ 115 h 283"/>
                  <a:gd name="T26" fmla="*/ 283 w 283"/>
                  <a:gd name="T27" fmla="*/ 264 h 283"/>
                  <a:gd name="T28" fmla="*/ 264 w 283"/>
                  <a:gd name="T29" fmla="*/ 283 h 283"/>
                  <a:gd name="T30" fmla="*/ 19 w 283"/>
                  <a:gd name="T31" fmla="*/ 283 h 283"/>
                  <a:gd name="T32" fmla="*/ 0 w 283"/>
                  <a:gd name="T33" fmla="*/ 264 h 283"/>
                  <a:gd name="T34" fmla="*/ 0 w 283"/>
                  <a:gd name="T35" fmla="*/ 19 h 283"/>
                  <a:gd name="T36" fmla="*/ 19 w 283"/>
                  <a:gd name="T3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3" h="283">
                    <a:moveTo>
                      <a:pt x="19" y="0"/>
                    </a:moveTo>
                    <a:cubicBezTo>
                      <a:pt x="264" y="0"/>
                      <a:pt x="264" y="0"/>
                      <a:pt x="264" y="0"/>
                    </a:cubicBezTo>
                    <a:cubicBezTo>
                      <a:pt x="269" y="0"/>
                      <a:pt x="273" y="2"/>
                      <a:pt x="276" y="4"/>
                    </a:cubicBezTo>
                    <a:cubicBezTo>
                      <a:pt x="259" y="16"/>
                      <a:pt x="242" y="27"/>
                      <a:pt x="224" y="38"/>
                    </a:cubicBezTo>
                    <a:cubicBezTo>
                      <a:pt x="97" y="38"/>
                      <a:pt x="97" y="38"/>
                      <a:pt x="97" y="38"/>
                    </a:cubicBezTo>
                    <a:cubicBezTo>
                      <a:pt x="95" y="38"/>
                      <a:pt x="92" y="38"/>
                      <a:pt x="90" y="38"/>
                    </a:cubicBezTo>
                    <a:cubicBezTo>
                      <a:pt x="38" y="38"/>
                      <a:pt x="38" y="38"/>
                      <a:pt x="38" y="38"/>
                    </a:cubicBezTo>
                    <a:cubicBezTo>
                      <a:pt x="38" y="245"/>
                      <a:pt x="38" y="245"/>
                      <a:pt x="38" y="245"/>
                    </a:cubicBezTo>
                    <a:cubicBezTo>
                      <a:pt x="103" y="245"/>
                      <a:pt x="103" y="245"/>
                      <a:pt x="103" y="245"/>
                    </a:cubicBezTo>
                    <a:cubicBezTo>
                      <a:pt x="111" y="247"/>
                      <a:pt x="119" y="247"/>
                      <a:pt x="127" y="245"/>
                    </a:cubicBezTo>
                    <a:cubicBezTo>
                      <a:pt x="245" y="245"/>
                      <a:pt x="245" y="245"/>
                      <a:pt x="245" y="245"/>
                    </a:cubicBezTo>
                    <a:cubicBezTo>
                      <a:pt x="245" y="152"/>
                      <a:pt x="245" y="152"/>
                      <a:pt x="245" y="152"/>
                    </a:cubicBezTo>
                    <a:cubicBezTo>
                      <a:pt x="258" y="140"/>
                      <a:pt x="270" y="128"/>
                      <a:pt x="283" y="115"/>
                    </a:cubicBezTo>
                    <a:cubicBezTo>
                      <a:pt x="283" y="264"/>
                      <a:pt x="283" y="264"/>
                      <a:pt x="283" y="264"/>
                    </a:cubicBezTo>
                    <a:cubicBezTo>
                      <a:pt x="283" y="274"/>
                      <a:pt x="275" y="283"/>
                      <a:pt x="264" y="283"/>
                    </a:cubicBezTo>
                    <a:cubicBezTo>
                      <a:pt x="19" y="283"/>
                      <a:pt x="19" y="283"/>
                      <a:pt x="19" y="283"/>
                    </a:cubicBezTo>
                    <a:cubicBezTo>
                      <a:pt x="9" y="283"/>
                      <a:pt x="0" y="274"/>
                      <a:pt x="0" y="264"/>
                    </a:cubicBezTo>
                    <a:cubicBezTo>
                      <a:pt x="0" y="19"/>
                      <a:pt x="0" y="19"/>
                      <a:pt x="0" y="19"/>
                    </a:cubicBezTo>
                    <a:cubicBezTo>
                      <a:pt x="0" y="9"/>
                      <a:pt x="9" y="0"/>
                      <a:pt x="19" y="0"/>
                    </a:cubicBezTo>
                    <a:close/>
                  </a:path>
                </a:pathLst>
              </a:custGeom>
              <a:solidFill>
                <a:srgbClr val="F95647"/>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sp>
            <p:nvSpPr>
              <p:cNvPr id="40" name="Freeform 40"/>
              <p:cNvSpPr>
                <a:spLocks noEditPoints="1"/>
              </p:cNvSpPr>
              <p:nvPr/>
            </p:nvSpPr>
            <p:spPr bwMode="auto">
              <a:xfrm>
                <a:off x="5037571" y="889259"/>
                <a:ext cx="423518" cy="669655"/>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solidFill>
                <a:srgbClr val="F95647"/>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sp>
            <p:nvSpPr>
              <p:cNvPr id="41" name="Freeform 41"/>
              <p:cNvSpPr/>
              <p:nvPr/>
            </p:nvSpPr>
            <p:spPr bwMode="auto">
              <a:xfrm>
                <a:off x="5532772" y="870972"/>
                <a:ext cx="219805" cy="176283"/>
              </a:xfrm>
              <a:custGeom>
                <a:avLst/>
                <a:gdLst>
                  <a:gd name="T0" fmla="*/ 35 w 254"/>
                  <a:gd name="T1" fmla="*/ 62 h 204"/>
                  <a:gd name="T2" fmla="*/ 0 w 254"/>
                  <a:gd name="T3" fmla="*/ 66 h 204"/>
                  <a:gd name="T4" fmla="*/ 11 w 254"/>
                  <a:gd name="T5" fmla="*/ 171 h 204"/>
                  <a:gd name="T6" fmla="*/ 48 w 254"/>
                  <a:gd name="T7" fmla="*/ 195 h 204"/>
                  <a:gd name="T8" fmla="*/ 243 w 254"/>
                  <a:gd name="T9" fmla="*/ 20 h 204"/>
                  <a:gd name="T10" fmla="*/ 230 w 254"/>
                  <a:gd name="T11" fmla="*/ 7 h 204"/>
                  <a:gd name="T12" fmla="*/ 53 w 254"/>
                  <a:gd name="T13" fmla="*/ 116 h 204"/>
                  <a:gd name="T14" fmla="*/ 35 w 254"/>
                  <a:gd name="T15" fmla="*/ 62 h 2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204">
                    <a:moveTo>
                      <a:pt x="35" y="62"/>
                    </a:moveTo>
                    <a:cubicBezTo>
                      <a:pt x="31" y="48"/>
                      <a:pt x="0" y="51"/>
                      <a:pt x="0" y="66"/>
                    </a:cubicBezTo>
                    <a:cubicBezTo>
                      <a:pt x="0" y="113"/>
                      <a:pt x="4" y="130"/>
                      <a:pt x="11" y="171"/>
                    </a:cubicBezTo>
                    <a:cubicBezTo>
                      <a:pt x="14" y="186"/>
                      <a:pt x="36" y="204"/>
                      <a:pt x="48" y="195"/>
                    </a:cubicBezTo>
                    <a:cubicBezTo>
                      <a:pt x="133" y="135"/>
                      <a:pt x="169" y="92"/>
                      <a:pt x="243" y="20"/>
                    </a:cubicBezTo>
                    <a:cubicBezTo>
                      <a:pt x="254" y="9"/>
                      <a:pt x="240" y="0"/>
                      <a:pt x="230" y="7"/>
                    </a:cubicBezTo>
                    <a:cubicBezTo>
                      <a:pt x="158" y="56"/>
                      <a:pt x="123" y="73"/>
                      <a:pt x="53" y="116"/>
                    </a:cubicBezTo>
                    <a:cubicBezTo>
                      <a:pt x="42" y="95"/>
                      <a:pt x="40" y="80"/>
                      <a:pt x="35" y="62"/>
                    </a:cubicBezTo>
                    <a:close/>
                  </a:path>
                </a:pathLst>
              </a:custGeom>
              <a:solidFill>
                <a:srgbClr val="F95647"/>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grpSp>
      </p:grpSp>
      <p:grpSp>
        <p:nvGrpSpPr>
          <p:cNvPr id="42" name="组合 41"/>
          <p:cNvGrpSpPr/>
          <p:nvPr/>
        </p:nvGrpSpPr>
        <p:grpSpPr>
          <a:xfrm>
            <a:off x="5107606" y="3289639"/>
            <a:ext cx="1527732" cy="1527733"/>
            <a:chOff x="4806934" y="3132990"/>
            <a:chExt cx="1454983" cy="1454984"/>
          </a:xfrm>
        </p:grpSpPr>
        <p:sp>
          <p:nvSpPr>
            <p:cNvPr id="43" name="任意多边形 42"/>
            <p:cNvSpPr/>
            <p:nvPr/>
          </p:nvSpPr>
          <p:spPr>
            <a:xfrm>
              <a:off x="4806934" y="3132990"/>
              <a:ext cx="1454983" cy="1454984"/>
            </a:xfrm>
            <a:custGeom>
              <a:avLst/>
              <a:gdLst>
                <a:gd name="connsiteX0" fmla="*/ 1752600 w 3505200"/>
                <a:gd name="connsiteY0" fmla="*/ 558800 h 3505200"/>
                <a:gd name="connsiteX1" fmla="*/ 558800 w 3505200"/>
                <a:gd name="connsiteY1" fmla="*/ 1752600 h 3505200"/>
                <a:gd name="connsiteX2" fmla="*/ 1752600 w 3505200"/>
                <a:gd name="connsiteY2" fmla="*/ 2946400 h 3505200"/>
                <a:gd name="connsiteX3" fmla="*/ 2946400 w 3505200"/>
                <a:gd name="connsiteY3" fmla="*/ 1752600 h 3505200"/>
                <a:gd name="connsiteX4" fmla="*/ 1752600 w 3505200"/>
                <a:gd name="connsiteY4" fmla="*/ 558800 h 3505200"/>
                <a:gd name="connsiteX5" fmla="*/ 877887 w 3505200"/>
                <a:gd name="connsiteY5" fmla="*/ 451020 h 3505200"/>
                <a:gd name="connsiteX6" fmla="*/ 793920 w 3505200"/>
                <a:gd name="connsiteY6" fmla="*/ 534987 h 3505200"/>
                <a:gd name="connsiteX7" fmla="*/ 877887 w 3505200"/>
                <a:gd name="connsiteY7" fmla="*/ 618954 h 3505200"/>
                <a:gd name="connsiteX8" fmla="*/ 961854 w 3505200"/>
                <a:gd name="connsiteY8" fmla="*/ 534987 h 3505200"/>
                <a:gd name="connsiteX9" fmla="*/ 877887 w 3505200"/>
                <a:gd name="connsiteY9" fmla="*/ 451020 h 3505200"/>
                <a:gd name="connsiteX10" fmla="*/ 1752600 w 3505200"/>
                <a:gd name="connsiteY10" fmla="*/ 0 h 3505200"/>
                <a:gd name="connsiteX11" fmla="*/ 3505200 w 3505200"/>
                <a:gd name="connsiteY11" fmla="*/ 1752600 h 3505200"/>
                <a:gd name="connsiteX12" fmla="*/ 1752600 w 3505200"/>
                <a:gd name="connsiteY12" fmla="*/ 3505200 h 3505200"/>
                <a:gd name="connsiteX13" fmla="*/ 0 w 3505200"/>
                <a:gd name="connsiteY13" fmla="*/ 1752600 h 3505200"/>
                <a:gd name="connsiteX14" fmla="*/ 1752600 w 3505200"/>
                <a:gd name="connsiteY14" fmla="*/ 0 h 350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05200" h="3505200">
                  <a:moveTo>
                    <a:pt x="1752600" y="558800"/>
                  </a:moveTo>
                  <a:cubicBezTo>
                    <a:pt x="1093282" y="558800"/>
                    <a:pt x="558800" y="1093282"/>
                    <a:pt x="558800" y="1752600"/>
                  </a:cubicBezTo>
                  <a:cubicBezTo>
                    <a:pt x="558800" y="2411918"/>
                    <a:pt x="1093282" y="2946400"/>
                    <a:pt x="1752600" y="2946400"/>
                  </a:cubicBezTo>
                  <a:cubicBezTo>
                    <a:pt x="2411918" y="2946400"/>
                    <a:pt x="2946400" y="2411918"/>
                    <a:pt x="2946400" y="1752600"/>
                  </a:cubicBezTo>
                  <a:cubicBezTo>
                    <a:pt x="2946400" y="1093282"/>
                    <a:pt x="2411918" y="558800"/>
                    <a:pt x="1752600" y="558800"/>
                  </a:cubicBezTo>
                  <a:close/>
                  <a:moveTo>
                    <a:pt x="877887" y="451020"/>
                  </a:moveTo>
                  <a:cubicBezTo>
                    <a:pt x="831513" y="451020"/>
                    <a:pt x="793920" y="488613"/>
                    <a:pt x="793920" y="534987"/>
                  </a:cubicBezTo>
                  <a:cubicBezTo>
                    <a:pt x="793920" y="581361"/>
                    <a:pt x="831513" y="618954"/>
                    <a:pt x="877887" y="618954"/>
                  </a:cubicBezTo>
                  <a:cubicBezTo>
                    <a:pt x="924261" y="618954"/>
                    <a:pt x="961854" y="581361"/>
                    <a:pt x="961854" y="534987"/>
                  </a:cubicBezTo>
                  <a:cubicBezTo>
                    <a:pt x="961854" y="488613"/>
                    <a:pt x="924261" y="451020"/>
                    <a:pt x="877887" y="451020"/>
                  </a:cubicBezTo>
                  <a:close/>
                  <a:moveTo>
                    <a:pt x="1752600" y="0"/>
                  </a:moveTo>
                  <a:cubicBezTo>
                    <a:pt x="2720534" y="0"/>
                    <a:pt x="3505200" y="784666"/>
                    <a:pt x="3505200" y="1752600"/>
                  </a:cubicBezTo>
                  <a:cubicBezTo>
                    <a:pt x="3505200" y="2720534"/>
                    <a:pt x="2720534" y="3505200"/>
                    <a:pt x="1752600" y="3505200"/>
                  </a:cubicBezTo>
                  <a:cubicBezTo>
                    <a:pt x="784666" y="3505200"/>
                    <a:pt x="0" y="2720534"/>
                    <a:pt x="0" y="1752600"/>
                  </a:cubicBezTo>
                  <a:cubicBezTo>
                    <a:pt x="0" y="784666"/>
                    <a:pt x="784666" y="0"/>
                    <a:pt x="1752600" y="0"/>
                  </a:cubicBezTo>
                  <a:close/>
                </a:path>
              </a:pathLst>
            </a:custGeom>
            <a:gradFill flip="none" rotWithShape="1">
              <a:gsLst>
                <a:gs pos="100000">
                  <a:sysClr val="window" lastClr="FFFFFF">
                    <a:lumMod val="84000"/>
                  </a:sysClr>
                </a:gs>
                <a:gs pos="0">
                  <a:sysClr val="window" lastClr="FFFFFF">
                    <a:lumMod val="91000"/>
                  </a:sysClr>
                </a:gs>
              </a:gsLst>
              <a:lin ang="2700000" scaled="1"/>
              <a:tileRect/>
            </a:gradFill>
            <a:ln w="25400" cap="flat" cmpd="sng" algn="ctr">
              <a:noFill/>
              <a:prstDash val="solid"/>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txBody>
            <a:bodyPr lIns="96010" tIns="48005" rIns="96010" bIns="48005" rtlCol="0" anchor="ctr"/>
            <a:lstStyle/>
            <a:p>
              <a:pPr algn="ctr" defTabSz="960120" fontAlgn="auto">
                <a:spcBef>
                  <a:spcPts val="0"/>
                </a:spcBef>
                <a:spcAft>
                  <a:spcPts val="0"/>
                </a:spcAft>
                <a:defRPr/>
              </a:pPr>
              <a:endParaRPr lang="zh-CN" altLang="en-US" sz="1890" kern="0" dirty="0">
                <a:solidFill>
                  <a:prstClr val="white"/>
                </a:solidFill>
                <a:cs typeface="+mn-ea"/>
                <a:sym typeface="+mn-lt"/>
              </a:endParaRPr>
            </a:p>
          </p:txBody>
        </p:sp>
        <p:grpSp>
          <p:nvGrpSpPr>
            <p:cNvPr id="44" name="组合 43"/>
            <p:cNvGrpSpPr/>
            <p:nvPr/>
          </p:nvGrpSpPr>
          <p:grpSpPr>
            <a:xfrm>
              <a:off x="5313642" y="3631790"/>
              <a:ext cx="484361" cy="457384"/>
              <a:chOff x="6460269" y="872801"/>
              <a:chExt cx="709154" cy="669655"/>
            </a:xfrm>
            <a:solidFill>
              <a:srgbClr val="005A9E"/>
            </a:solidFill>
          </p:grpSpPr>
          <p:sp>
            <p:nvSpPr>
              <p:cNvPr id="45" name="Freeform 42"/>
              <p:cNvSpPr>
                <a:spLocks noEditPoints="1"/>
              </p:cNvSpPr>
              <p:nvPr/>
            </p:nvSpPr>
            <p:spPr bwMode="auto">
              <a:xfrm>
                <a:off x="6460269" y="872801"/>
                <a:ext cx="442902" cy="669655"/>
              </a:xfrm>
              <a:custGeom>
                <a:avLst/>
                <a:gdLst>
                  <a:gd name="T0" fmla="*/ 250 w 512"/>
                  <a:gd name="T1" fmla="*/ 737 h 775"/>
                  <a:gd name="T2" fmla="*/ 209 w 512"/>
                  <a:gd name="T3" fmla="*/ 775 h 775"/>
                  <a:gd name="T4" fmla="*/ 173 w 512"/>
                  <a:gd name="T5" fmla="*/ 762 h 775"/>
                  <a:gd name="T6" fmla="*/ 159 w 512"/>
                  <a:gd name="T7" fmla="*/ 762 h 775"/>
                  <a:gd name="T8" fmla="*/ 124 w 512"/>
                  <a:gd name="T9" fmla="*/ 775 h 775"/>
                  <a:gd name="T10" fmla="*/ 83 w 512"/>
                  <a:gd name="T11" fmla="*/ 737 h 775"/>
                  <a:gd name="T12" fmla="*/ 75 w 512"/>
                  <a:gd name="T13" fmla="*/ 475 h 775"/>
                  <a:gd name="T14" fmla="*/ 65 w 512"/>
                  <a:gd name="T15" fmla="*/ 474 h 775"/>
                  <a:gd name="T16" fmla="*/ 21 w 512"/>
                  <a:gd name="T17" fmla="*/ 441 h 775"/>
                  <a:gd name="T18" fmla="*/ 19 w 512"/>
                  <a:gd name="T19" fmla="*/ 214 h 775"/>
                  <a:gd name="T20" fmla="*/ 48 w 512"/>
                  <a:gd name="T21" fmla="*/ 189 h 775"/>
                  <a:gd name="T22" fmla="*/ 119 w 512"/>
                  <a:gd name="T23" fmla="*/ 181 h 775"/>
                  <a:gd name="T24" fmla="*/ 131 w 512"/>
                  <a:gd name="T25" fmla="*/ 186 h 775"/>
                  <a:gd name="T26" fmla="*/ 166 w 512"/>
                  <a:gd name="T27" fmla="*/ 239 h 775"/>
                  <a:gd name="T28" fmla="*/ 202 w 512"/>
                  <a:gd name="T29" fmla="*/ 186 h 775"/>
                  <a:gd name="T30" fmla="*/ 213 w 512"/>
                  <a:gd name="T31" fmla="*/ 181 h 775"/>
                  <a:gd name="T32" fmla="*/ 269 w 512"/>
                  <a:gd name="T33" fmla="*/ 184 h 775"/>
                  <a:gd name="T34" fmla="*/ 286 w 512"/>
                  <a:gd name="T35" fmla="*/ 190 h 775"/>
                  <a:gd name="T36" fmla="*/ 361 w 512"/>
                  <a:gd name="T37" fmla="*/ 220 h 775"/>
                  <a:gd name="T38" fmla="*/ 454 w 512"/>
                  <a:gd name="T39" fmla="*/ 179 h 775"/>
                  <a:gd name="T40" fmla="*/ 503 w 512"/>
                  <a:gd name="T41" fmla="*/ 193 h 775"/>
                  <a:gd name="T42" fmla="*/ 488 w 512"/>
                  <a:gd name="T43" fmla="*/ 243 h 775"/>
                  <a:gd name="T44" fmla="*/ 382 w 512"/>
                  <a:gd name="T45" fmla="*/ 290 h 775"/>
                  <a:gd name="T46" fmla="*/ 359 w 512"/>
                  <a:gd name="T47" fmla="*/ 294 h 775"/>
                  <a:gd name="T48" fmla="*/ 266 w 512"/>
                  <a:gd name="T49" fmla="*/ 263 h 775"/>
                  <a:gd name="T50" fmla="*/ 261 w 512"/>
                  <a:gd name="T51" fmla="*/ 265 h 775"/>
                  <a:gd name="T52" fmla="*/ 250 w 512"/>
                  <a:gd name="T53" fmla="*/ 737 h 775"/>
                  <a:gd name="T54" fmla="*/ 168 w 512"/>
                  <a:gd name="T55" fmla="*/ 1 h 775"/>
                  <a:gd name="T56" fmla="*/ 233 w 512"/>
                  <a:gd name="T57" fmla="*/ 72 h 775"/>
                  <a:gd name="T58" fmla="*/ 165 w 512"/>
                  <a:gd name="T59" fmla="*/ 157 h 775"/>
                  <a:gd name="T60" fmla="*/ 99 w 512"/>
                  <a:gd name="T61" fmla="*/ 70 h 775"/>
                  <a:gd name="T62" fmla="*/ 168 w 512"/>
                  <a:gd name="T63"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775">
                    <a:moveTo>
                      <a:pt x="250" y="737"/>
                    </a:moveTo>
                    <a:cubicBezTo>
                      <a:pt x="249" y="758"/>
                      <a:pt x="228" y="775"/>
                      <a:pt x="209" y="775"/>
                    </a:cubicBezTo>
                    <a:cubicBezTo>
                      <a:pt x="196" y="775"/>
                      <a:pt x="180" y="770"/>
                      <a:pt x="173" y="762"/>
                    </a:cubicBezTo>
                    <a:cubicBezTo>
                      <a:pt x="170" y="757"/>
                      <a:pt x="163" y="757"/>
                      <a:pt x="159" y="762"/>
                    </a:cubicBezTo>
                    <a:cubicBezTo>
                      <a:pt x="153" y="770"/>
                      <a:pt x="137" y="775"/>
                      <a:pt x="124" y="775"/>
                    </a:cubicBezTo>
                    <a:cubicBezTo>
                      <a:pt x="105" y="775"/>
                      <a:pt x="84" y="758"/>
                      <a:pt x="83" y="737"/>
                    </a:cubicBezTo>
                    <a:cubicBezTo>
                      <a:pt x="75" y="475"/>
                      <a:pt x="75" y="475"/>
                      <a:pt x="75" y="475"/>
                    </a:cubicBezTo>
                    <a:cubicBezTo>
                      <a:pt x="65" y="474"/>
                      <a:pt x="65" y="474"/>
                      <a:pt x="65" y="474"/>
                    </a:cubicBezTo>
                    <a:cubicBezTo>
                      <a:pt x="46" y="472"/>
                      <a:pt x="24" y="460"/>
                      <a:pt x="21" y="441"/>
                    </a:cubicBezTo>
                    <a:cubicBezTo>
                      <a:pt x="0" y="333"/>
                      <a:pt x="4" y="328"/>
                      <a:pt x="19" y="214"/>
                    </a:cubicBezTo>
                    <a:cubicBezTo>
                      <a:pt x="21" y="206"/>
                      <a:pt x="30" y="191"/>
                      <a:pt x="48" y="189"/>
                    </a:cubicBezTo>
                    <a:cubicBezTo>
                      <a:pt x="119" y="181"/>
                      <a:pt x="119" y="181"/>
                      <a:pt x="119" y="181"/>
                    </a:cubicBezTo>
                    <a:cubicBezTo>
                      <a:pt x="124" y="180"/>
                      <a:pt x="128" y="182"/>
                      <a:pt x="131" y="186"/>
                    </a:cubicBezTo>
                    <a:cubicBezTo>
                      <a:pt x="166" y="239"/>
                      <a:pt x="166" y="239"/>
                      <a:pt x="166" y="239"/>
                    </a:cubicBezTo>
                    <a:cubicBezTo>
                      <a:pt x="202" y="186"/>
                      <a:pt x="202" y="186"/>
                      <a:pt x="202" y="186"/>
                    </a:cubicBezTo>
                    <a:cubicBezTo>
                      <a:pt x="204" y="182"/>
                      <a:pt x="209" y="180"/>
                      <a:pt x="213" y="181"/>
                    </a:cubicBezTo>
                    <a:cubicBezTo>
                      <a:pt x="219" y="181"/>
                      <a:pt x="248" y="183"/>
                      <a:pt x="269" y="184"/>
                    </a:cubicBezTo>
                    <a:cubicBezTo>
                      <a:pt x="275" y="185"/>
                      <a:pt x="281" y="186"/>
                      <a:pt x="286" y="190"/>
                    </a:cubicBezTo>
                    <a:cubicBezTo>
                      <a:pt x="309" y="204"/>
                      <a:pt x="334" y="215"/>
                      <a:pt x="361" y="220"/>
                    </a:cubicBezTo>
                    <a:cubicBezTo>
                      <a:pt x="393" y="209"/>
                      <a:pt x="424" y="195"/>
                      <a:pt x="454" y="179"/>
                    </a:cubicBezTo>
                    <a:cubicBezTo>
                      <a:pt x="471" y="169"/>
                      <a:pt x="493" y="176"/>
                      <a:pt x="503" y="193"/>
                    </a:cubicBezTo>
                    <a:cubicBezTo>
                      <a:pt x="512" y="211"/>
                      <a:pt x="506" y="233"/>
                      <a:pt x="488" y="243"/>
                    </a:cubicBezTo>
                    <a:cubicBezTo>
                      <a:pt x="452" y="262"/>
                      <a:pt x="420" y="274"/>
                      <a:pt x="382" y="290"/>
                    </a:cubicBezTo>
                    <a:cubicBezTo>
                      <a:pt x="375" y="293"/>
                      <a:pt x="367" y="295"/>
                      <a:pt x="359" y="294"/>
                    </a:cubicBezTo>
                    <a:cubicBezTo>
                      <a:pt x="326" y="288"/>
                      <a:pt x="296" y="279"/>
                      <a:pt x="266" y="263"/>
                    </a:cubicBezTo>
                    <a:cubicBezTo>
                      <a:pt x="261" y="265"/>
                      <a:pt x="261" y="265"/>
                      <a:pt x="261" y="265"/>
                    </a:cubicBezTo>
                    <a:cubicBezTo>
                      <a:pt x="250" y="737"/>
                      <a:pt x="250" y="737"/>
                      <a:pt x="250" y="737"/>
                    </a:cubicBezTo>
                    <a:close/>
                    <a:moveTo>
                      <a:pt x="168" y="1"/>
                    </a:moveTo>
                    <a:cubicBezTo>
                      <a:pt x="205" y="1"/>
                      <a:pt x="234" y="33"/>
                      <a:pt x="233" y="72"/>
                    </a:cubicBezTo>
                    <a:cubicBezTo>
                      <a:pt x="233" y="111"/>
                      <a:pt x="202" y="158"/>
                      <a:pt x="165" y="157"/>
                    </a:cubicBezTo>
                    <a:cubicBezTo>
                      <a:pt x="128" y="156"/>
                      <a:pt x="99" y="109"/>
                      <a:pt x="99" y="70"/>
                    </a:cubicBezTo>
                    <a:cubicBezTo>
                      <a:pt x="100" y="31"/>
                      <a:pt x="131" y="0"/>
                      <a:pt x="168" y="1"/>
                    </a:cubicBezTo>
                    <a:close/>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sp>
            <p:nvSpPr>
              <p:cNvPr id="46" name="Freeform 43"/>
              <p:cNvSpPr>
                <a:spLocks noEditPoints="1"/>
              </p:cNvSpPr>
              <p:nvPr/>
            </p:nvSpPr>
            <p:spPr bwMode="auto">
              <a:xfrm>
                <a:off x="6735299" y="1108698"/>
                <a:ext cx="434124" cy="433758"/>
              </a:xfrm>
              <a:custGeom>
                <a:avLst/>
                <a:gdLst>
                  <a:gd name="T0" fmla="*/ 388 w 502"/>
                  <a:gd name="T1" fmla="*/ 388 h 502"/>
                  <a:gd name="T2" fmla="*/ 383 w 502"/>
                  <a:gd name="T3" fmla="*/ 335 h 502"/>
                  <a:gd name="T4" fmla="*/ 334 w 502"/>
                  <a:gd name="T5" fmla="*/ 426 h 502"/>
                  <a:gd name="T6" fmla="*/ 445 w 502"/>
                  <a:gd name="T7" fmla="*/ 251 h 502"/>
                  <a:gd name="T8" fmla="*/ 393 w 502"/>
                  <a:gd name="T9" fmla="*/ 214 h 502"/>
                  <a:gd name="T10" fmla="*/ 392 w 502"/>
                  <a:gd name="T11" fmla="*/ 297 h 502"/>
                  <a:gd name="T12" fmla="*/ 430 w 502"/>
                  <a:gd name="T13" fmla="*/ 176 h 502"/>
                  <a:gd name="T14" fmla="*/ 332 w 502"/>
                  <a:gd name="T15" fmla="*/ 75 h 502"/>
                  <a:gd name="T16" fmla="*/ 385 w 502"/>
                  <a:gd name="T17" fmla="*/ 176 h 502"/>
                  <a:gd name="T18" fmla="*/ 72 w 502"/>
                  <a:gd name="T19" fmla="*/ 176 h 502"/>
                  <a:gd name="T20" fmla="*/ 150 w 502"/>
                  <a:gd name="T21" fmla="*/ 117 h 502"/>
                  <a:gd name="T22" fmla="*/ 114 w 502"/>
                  <a:gd name="T23" fmla="*/ 114 h 502"/>
                  <a:gd name="T24" fmla="*/ 165 w 502"/>
                  <a:gd name="T25" fmla="*/ 176 h 502"/>
                  <a:gd name="T26" fmla="*/ 236 w 502"/>
                  <a:gd name="T27" fmla="*/ 71 h 502"/>
                  <a:gd name="T28" fmla="*/ 165 w 502"/>
                  <a:gd name="T29" fmla="*/ 176 h 502"/>
                  <a:gd name="T30" fmla="*/ 345 w 502"/>
                  <a:gd name="T31" fmla="*/ 176 h 502"/>
                  <a:gd name="T32" fmla="*/ 274 w 502"/>
                  <a:gd name="T33" fmla="*/ 71 h 502"/>
                  <a:gd name="T34" fmla="*/ 354 w 502"/>
                  <a:gd name="T35" fmla="*/ 214 h 502"/>
                  <a:gd name="T36" fmla="*/ 274 w 502"/>
                  <a:gd name="T37" fmla="*/ 297 h 502"/>
                  <a:gd name="T38" fmla="*/ 357 w 502"/>
                  <a:gd name="T39" fmla="*/ 252 h 502"/>
                  <a:gd name="T40" fmla="*/ 236 w 502"/>
                  <a:gd name="T41" fmla="*/ 214 h 502"/>
                  <a:gd name="T42" fmla="*/ 153 w 502"/>
                  <a:gd name="T43" fmla="*/ 252 h 502"/>
                  <a:gd name="T44" fmla="*/ 236 w 502"/>
                  <a:gd name="T45" fmla="*/ 297 h 502"/>
                  <a:gd name="T46" fmla="*/ 118 w 502"/>
                  <a:gd name="T47" fmla="*/ 214 h 502"/>
                  <a:gd name="T48" fmla="*/ 57 w 502"/>
                  <a:gd name="T49" fmla="*/ 251 h 502"/>
                  <a:gd name="T50" fmla="*/ 119 w 502"/>
                  <a:gd name="T51" fmla="*/ 297 h 502"/>
                  <a:gd name="T52" fmla="*/ 118 w 502"/>
                  <a:gd name="T53" fmla="*/ 214 h 502"/>
                  <a:gd name="T54" fmla="*/ 274 w 502"/>
                  <a:gd name="T55" fmla="*/ 335 h 502"/>
                  <a:gd name="T56" fmla="*/ 328 w 502"/>
                  <a:gd name="T57" fmla="*/ 367 h 502"/>
                  <a:gd name="T58" fmla="*/ 236 w 502"/>
                  <a:gd name="T59" fmla="*/ 335 h 502"/>
                  <a:gd name="T60" fmla="*/ 182 w 502"/>
                  <a:gd name="T61" fmla="*/ 367 h 502"/>
                  <a:gd name="T62" fmla="*/ 236 w 502"/>
                  <a:gd name="T63" fmla="*/ 335 h 502"/>
                  <a:gd name="T64" fmla="*/ 77 w 502"/>
                  <a:gd name="T65" fmla="*/ 335 h 502"/>
                  <a:gd name="T66" fmla="*/ 181 w 502"/>
                  <a:gd name="T67" fmla="*/ 431 h 502"/>
                  <a:gd name="T68" fmla="*/ 128 w 502"/>
                  <a:gd name="T69" fmla="*/ 335 h 502"/>
                  <a:gd name="T70" fmla="*/ 251 w 502"/>
                  <a:gd name="T71" fmla="*/ 502 h 502"/>
                  <a:gd name="T72" fmla="*/ 0 w 502"/>
                  <a:gd name="T73" fmla="*/ 251 h 502"/>
                  <a:gd name="T74" fmla="*/ 251 w 502"/>
                  <a:gd name="T75" fmla="*/ 0 h 502"/>
                  <a:gd name="T76" fmla="*/ 502 w 502"/>
                  <a:gd name="T77" fmla="*/ 251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2" h="502">
                    <a:moveTo>
                      <a:pt x="334" y="426"/>
                    </a:moveTo>
                    <a:cubicBezTo>
                      <a:pt x="355" y="416"/>
                      <a:pt x="373" y="403"/>
                      <a:pt x="388" y="388"/>
                    </a:cubicBezTo>
                    <a:cubicBezTo>
                      <a:pt x="403" y="373"/>
                      <a:pt x="416" y="354"/>
                      <a:pt x="425" y="335"/>
                    </a:cubicBezTo>
                    <a:cubicBezTo>
                      <a:pt x="383" y="335"/>
                      <a:pt x="383" y="335"/>
                      <a:pt x="383" y="335"/>
                    </a:cubicBezTo>
                    <a:cubicBezTo>
                      <a:pt x="377" y="352"/>
                      <a:pt x="370" y="370"/>
                      <a:pt x="362" y="385"/>
                    </a:cubicBezTo>
                    <a:cubicBezTo>
                      <a:pt x="354" y="400"/>
                      <a:pt x="345" y="413"/>
                      <a:pt x="334" y="426"/>
                    </a:cubicBezTo>
                    <a:close/>
                    <a:moveTo>
                      <a:pt x="439" y="297"/>
                    </a:moveTo>
                    <a:cubicBezTo>
                      <a:pt x="443" y="282"/>
                      <a:pt x="445" y="267"/>
                      <a:pt x="445" y="251"/>
                    </a:cubicBezTo>
                    <a:cubicBezTo>
                      <a:pt x="445" y="238"/>
                      <a:pt x="444" y="226"/>
                      <a:pt x="442" y="214"/>
                    </a:cubicBezTo>
                    <a:cubicBezTo>
                      <a:pt x="393" y="214"/>
                      <a:pt x="393" y="214"/>
                      <a:pt x="393" y="214"/>
                    </a:cubicBezTo>
                    <a:cubicBezTo>
                      <a:pt x="395" y="227"/>
                      <a:pt x="395" y="239"/>
                      <a:pt x="395" y="252"/>
                    </a:cubicBezTo>
                    <a:cubicBezTo>
                      <a:pt x="395" y="267"/>
                      <a:pt x="394" y="282"/>
                      <a:pt x="392" y="297"/>
                    </a:cubicBezTo>
                    <a:cubicBezTo>
                      <a:pt x="439" y="297"/>
                      <a:pt x="439" y="297"/>
                      <a:pt x="439" y="297"/>
                    </a:cubicBezTo>
                    <a:close/>
                    <a:moveTo>
                      <a:pt x="430" y="176"/>
                    </a:moveTo>
                    <a:cubicBezTo>
                      <a:pt x="420" y="153"/>
                      <a:pt x="406" y="132"/>
                      <a:pt x="388" y="114"/>
                    </a:cubicBezTo>
                    <a:cubicBezTo>
                      <a:pt x="372" y="98"/>
                      <a:pt x="353" y="84"/>
                      <a:pt x="332" y="75"/>
                    </a:cubicBezTo>
                    <a:cubicBezTo>
                      <a:pt x="343" y="88"/>
                      <a:pt x="353" y="102"/>
                      <a:pt x="361" y="117"/>
                    </a:cubicBezTo>
                    <a:cubicBezTo>
                      <a:pt x="371" y="135"/>
                      <a:pt x="379" y="155"/>
                      <a:pt x="385" y="176"/>
                    </a:cubicBezTo>
                    <a:cubicBezTo>
                      <a:pt x="430" y="176"/>
                      <a:pt x="430" y="176"/>
                      <a:pt x="430" y="176"/>
                    </a:cubicBezTo>
                    <a:close/>
                    <a:moveTo>
                      <a:pt x="72" y="176"/>
                    </a:moveTo>
                    <a:cubicBezTo>
                      <a:pt x="125" y="176"/>
                      <a:pt x="125" y="176"/>
                      <a:pt x="125" y="176"/>
                    </a:cubicBezTo>
                    <a:cubicBezTo>
                      <a:pt x="131" y="155"/>
                      <a:pt x="139" y="135"/>
                      <a:pt x="150" y="117"/>
                    </a:cubicBezTo>
                    <a:cubicBezTo>
                      <a:pt x="159" y="100"/>
                      <a:pt x="170" y="84"/>
                      <a:pt x="183" y="69"/>
                    </a:cubicBezTo>
                    <a:cubicBezTo>
                      <a:pt x="157" y="79"/>
                      <a:pt x="133" y="94"/>
                      <a:pt x="114" y="114"/>
                    </a:cubicBezTo>
                    <a:cubicBezTo>
                      <a:pt x="96" y="132"/>
                      <a:pt x="82" y="153"/>
                      <a:pt x="72" y="176"/>
                    </a:cubicBezTo>
                    <a:close/>
                    <a:moveTo>
                      <a:pt x="165" y="176"/>
                    </a:moveTo>
                    <a:cubicBezTo>
                      <a:pt x="236" y="176"/>
                      <a:pt x="236" y="176"/>
                      <a:pt x="236" y="176"/>
                    </a:cubicBezTo>
                    <a:cubicBezTo>
                      <a:pt x="236" y="71"/>
                      <a:pt x="236" y="71"/>
                      <a:pt x="236" y="71"/>
                    </a:cubicBezTo>
                    <a:cubicBezTo>
                      <a:pt x="215" y="88"/>
                      <a:pt x="197" y="110"/>
                      <a:pt x="183" y="135"/>
                    </a:cubicBezTo>
                    <a:cubicBezTo>
                      <a:pt x="176" y="148"/>
                      <a:pt x="170" y="162"/>
                      <a:pt x="165" y="176"/>
                    </a:cubicBezTo>
                    <a:close/>
                    <a:moveTo>
                      <a:pt x="274" y="176"/>
                    </a:moveTo>
                    <a:cubicBezTo>
                      <a:pt x="345" y="176"/>
                      <a:pt x="345" y="176"/>
                      <a:pt x="345" y="176"/>
                    </a:cubicBezTo>
                    <a:cubicBezTo>
                      <a:pt x="341" y="162"/>
                      <a:pt x="335" y="148"/>
                      <a:pt x="327" y="135"/>
                    </a:cubicBezTo>
                    <a:cubicBezTo>
                      <a:pt x="314" y="110"/>
                      <a:pt x="296" y="88"/>
                      <a:pt x="274" y="71"/>
                    </a:cubicBezTo>
                    <a:cubicBezTo>
                      <a:pt x="274" y="176"/>
                      <a:pt x="274" y="176"/>
                      <a:pt x="274" y="176"/>
                    </a:cubicBezTo>
                    <a:close/>
                    <a:moveTo>
                      <a:pt x="354" y="214"/>
                    </a:moveTo>
                    <a:cubicBezTo>
                      <a:pt x="274" y="214"/>
                      <a:pt x="274" y="214"/>
                      <a:pt x="274" y="214"/>
                    </a:cubicBezTo>
                    <a:cubicBezTo>
                      <a:pt x="274" y="297"/>
                      <a:pt x="274" y="297"/>
                      <a:pt x="274" y="297"/>
                    </a:cubicBezTo>
                    <a:cubicBezTo>
                      <a:pt x="353" y="297"/>
                      <a:pt x="353" y="297"/>
                      <a:pt x="353" y="297"/>
                    </a:cubicBezTo>
                    <a:cubicBezTo>
                      <a:pt x="356" y="282"/>
                      <a:pt x="357" y="267"/>
                      <a:pt x="357" y="252"/>
                    </a:cubicBezTo>
                    <a:cubicBezTo>
                      <a:pt x="357" y="239"/>
                      <a:pt x="356" y="227"/>
                      <a:pt x="354" y="214"/>
                    </a:cubicBezTo>
                    <a:close/>
                    <a:moveTo>
                      <a:pt x="236" y="214"/>
                    </a:moveTo>
                    <a:cubicBezTo>
                      <a:pt x="156" y="214"/>
                      <a:pt x="156" y="214"/>
                      <a:pt x="156" y="214"/>
                    </a:cubicBezTo>
                    <a:cubicBezTo>
                      <a:pt x="154" y="227"/>
                      <a:pt x="153" y="239"/>
                      <a:pt x="153" y="252"/>
                    </a:cubicBezTo>
                    <a:cubicBezTo>
                      <a:pt x="153" y="267"/>
                      <a:pt x="155" y="282"/>
                      <a:pt x="158" y="297"/>
                    </a:cubicBezTo>
                    <a:cubicBezTo>
                      <a:pt x="236" y="297"/>
                      <a:pt x="236" y="297"/>
                      <a:pt x="236" y="297"/>
                    </a:cubicBezTo>
                    <a:cubicBezTo>
                      <a:pt x="236" y="214"/>
                      <a:pt x="236" y="214"/>
                      <a:pt x="236" y="214"/>
                    </a:cubicBezTo>
                    <a:close/>
                    <a:moveTo>
                      <a:pt x="118" y="214"/>
                    </a:moveTo>
                    <a:cubicBezTo>
                      <a:pt x="61" y="214"/>
                      <a:pt x="61" y="214"/>
                      <a:pt x="61" y="214"/>
                    </a:cubicBezTo>
                    <a:cubicBezTo>
                      <a:pt x="59" y="226"/>
                      <a:pt x="57" y="238"/>
                      <a:pt x="57" y="251"/>
                    </a:cubicBezTo>
                    <a:cubicBezTo>
                      <a:pt x="57" y="267"/>
                      <a:pt x="59" y="282"/>
                      <a:pt x="63" y="297"/>
                    </a:cubicBezTo>
                    <a:cubicBezTo>
                      <a:pt x="119" y="297"/>
                      <a:pt x="119" y="297"/>
                      <a:pt x="119" y="297"/>
                    </a:cubicBezTo>
                    <a:cubicBezTo>
                      <a:pt x="116" y="282"/>
                      <a:pt x="115" y="267"/>
                      <a:pt x="115" y="252"/>
                    </a:cubicBezTo>
                    <a:cubicBezTo>
                      <a:pt x="115" y="239"/>
                      <a:pt x="116" y="227"/>
                      <a:pt x="118" y="214"/>
                    </a:cubicBezTo>
                    <a:close/>
                    <a:moveTo>
                      <a:pt x="342" y="335"/>
                    </a:moveTo>
                    <a:cubicBezTo>
                      <a:pt x="274" y="335"/>
                      <a:pt x="274" y="335"/>
                      <a:pt x="274" y="335"/>
                    </a:cubicBezTo>
                    <a:cubicBezTo>
                      <a:pt x="274" y="433"/>
                      <a:pt x="274" y="433"/>
                      <a:pt x="274" y="433"/>
                    </a:cubicBezTo>
                    <a:cubicBezTo>
                      <a:pt x="296" y="415"/>
                      <a:pt x="315" y="392"/>
                      <a:pt x="328" y="367"/>
                    </a:cubicBezTo>
                    <a:cubicBezTo>
                      <a:pt x="334" y="357"/>
                      <a:pt x="338" y="346"/>
                      <a:pt x="342" y="335"/>
                    </a:cubicBezTo>
                    <a:close/>
                    <a:moveTo>
                      <a:pt x="236" y="335"/>
                    </a:moveTo>
                    <a:cubicBezTo>
                      <a:pt x="168" y="335"/>
                      <a:pt x="168" y="335"/>
                      <a:pt x="168" y="335"/>
                    </a:cubicBezTo>
                    <a:cubicBezTo>
                      <a:pt x="172" y="346"/>
                      <a:pt x="177" y="357"/>
                      <a:pt x="182" y="367"/>
                    </a:cubicBezTo>
                    <a:cubicBezTo>
                      <a:pt x="196" y="392"/>
                      <a:pt x="214" y="415"/>
                      <a:pt x="236" y="433"/>
                    </a:cubicBezTo>
                    <a:cubicBezTo>
                      <a:pt x="236" y="335"/>
                      <a:pt x="236" y="335"/>
                      <a:pt x="236" y="335"/>
                    </a:cubicBezTo>
                    <a:close/>
                    <a:moveTo>
                      <a:pt x="128" y="335"/>
                    </a:moveTo>
                    <a:cubicBezTo>
                      <a:pt x="77" y="335"/>
                      <a:pt x="77" y="335"/>
                      <a:pt x="77" y="335"/>
                    </a:cubicBezTo>
                    <a:cubicBezTo>
                      <a:pt x="86" y="354"/>
                      <a:pt x="99" y="373"/>
                      <a:pt x="114" y="388"/>
                    </a:cubicBezTo>
                    <a:cubicBezTo>
                      <a:pt x="133" y="407"/>
                      <a:pt x="155" y="422"/>
                      <a:pt x="181" y="431"/>
                    </a:cubicBezTo>
                    <a:cubicBezTo>
                      <a:pt x="168" y="417"/>
                      <a:pt x="158" y="402"/>
                      <a:pt x="149" y="385"/>
                    </a:cubicBezTo>
                    <a:cubicBezTo>
                      <a:pt x="140" y="370"/>
                      <a:pt x="133" y="352"/>
                      <a:pt x="128" y="335"/>
                    </a:cubicBezTo>
                    <a:close/>
                    <a:moveTo>
                      <a:pt x="429" y="428"/>
                    </a:moveTo>
                    <a:cubicBezTo>
                      <a:pt x="383" y="474"/>
                      <a:pt x="321" y="502"/>
                      <a:pt x="251" y="502"/>
                    </a:cubicBezTo>
                    <a:cubicBezTo>
                      <a:pt x="182" y="502"/>
                      <a:pt x="119" y="474"/>
                      <a:pt x="74" y="428"/>
                    </a:cubicBezTo>
                    <a:cubicBezTo>
                      <a:pt x="28" y="383"/>
                      <a:pt x="0" y="320"/>
                      <a:pt x="0" y="251"/>
                    </a:cubicBezTo>
                    <a:cubicBezTo>
                      <a:pt x="0" y="182"/>
                      <a:pt x="28" y="119"/>
                      <a:pt x="74" y="73"/>
                    </a:cubicBezTo>
                    <a:cubicBezTo>
                      <a:pt x="119" y="28"/>
                      <a:pt x="182" y="0"/>
                      <a:pt x="251" y="0"/>
                    </a:cubicBezTo>
                    <a:cubicBezTo>
                      <a:pt x="321" y="0"/>
                      <a:pt x="383" y="28"/>
                      <a:pt x="429" y="73"/>
                    </a:cubicBezTo>
                    <a:cubicBezTo>
                      <a:pt x="474" y="119"/>
                      <a:pt x="502" y="182"/>
                      <a:pt x="502" y="251"/>
                    </a:cubicBezTo>
                    <a:cubicBezTo>
                      <a:pt x="502" y="320"/>
                      <a:pt x="474" y="383"/>
                      <a:pt x="429" y="428"/>
                    </a:cubicBezTo>
                    <a:close/>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96012" tIns="48006" rIns="96012" bIns="48006" numCol="1" anchor="t" anchorCtr="0" compatLnSpc="1"/>
              <a:lstStyle/>
              <a:p>
                <a:pPr defTabSz="960120" fontAlgn="auto">
                  <a:spcBef>
                    <a:spcPts val="0"/>
                  </a:spcBef>
                  <a:spcAft>
                    <a:spcPts val="0"/>
                  </a:spcAft>
                  <a:defRPr/>
                </a:pPr>
                <a:endParaRPr lang="zh-CN" altLang="en-US" sz="1890" kern="0">
                  <a:solidFill>
                    <a:prstClr val="black"/>
                  </a:solidFill>
                  <a:cs typeface="+mn-ea"/>
                  <a:sym typeface="+mn-lt"/>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9"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0-#ppt_w/2"/>
                                          </p:val>
                                        </p:tav>
                                        <p:tav tm="100000">
                                          <p:val>
                                            <p:strVal val="#ppt_x"/>
                                          </p:val>
                                        </p:tav>
                                      </p:tavLst>
                                    </p:anim>
                                    <p:anim calcmode="lin" valueType="num">
                                      <p:cBhvr additive="base">
                                        <p:cTn id="8" dur="500" fill="hold"/>
                                        <p:tgtEl>
                                          <p:spTgt spid="36"/>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fill="hold"/>
                                        <p:tgtEl>
                                          <p:spTgt spid="42"/>
                                        </p:tgtEl>
                                        <p:attrNameLst>
                                          <p:attrName>ppt_x</p:attrName>
                                        </p:attrNameLst>
                                      </p:cBhvr>
                                      <p:tavLst>
                                        <p:tav tm="0">
                                          <p:val>
                                            <p:strVal val="1+#ppt_w/2"/>
                                          </p:val>
                                        </p:tav>
                                        <p:tav tm="100000">
                                          <p:val>
                                            <p:strVal val="#ppt_x"/>
                                          </p:val>
                                        </p:tav>
                                      </p:tavLst>
                                    </p:anim>
                                    <p:anim calcmode="lin" valueType="num">
                                      <p:cBhvr additive="base">
                                        <p:cTn id="16" dur="500" fill="hold"/>
                                        <p:tgtEl>
                                          <p:spTgt spid="42"/>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500" fill="hold"/>
                                        <p:tgtEl>
                                          <p:spTgt spid="25"/>
                                        </p:tgtEl>
                                        <p:attrNameLst>
                                          <p:attrName>ppt_x</p:attrName>
                                        </p:attrNameLst>
                                      </p:cBhvr>
                                      <p:tavLst>
                                        <p:tav tm="0">
                                          <p:val>
                                            <p:strVal val="0-#ppt_w/2"/>
                                          </p:val>
                                        </p:tav>
                                        <p:tav tm="100000">
                                          <p:val>
                                            <p:strVal val="#ppt_x"/>
                                          </p:val>
                                        </p:tav>
                                      </p:tavLst>
                                    </p:anim>
                                    <p:anim calcmode="lin" valueType="num">
                                      <p:cBhvr additive="base">
                                        <p:cTn id="20"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2" presetClass="entr" presetSubtype="2"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p:tgtEl>
                                          <p:spTgt spid="6"/>
                                        </p:tgtEl>
                                        <p:attrNameLst>
                                          <p:attrName>ppt_x</p:attrName>
                                        </p:attrNameLst>
                                      </p:cBhvr>
                                      <p:tavLst>
                                        <p:tav tm="0">
                                          <p:val>
                                            <p:strVal val="#ppt_x+#ppt_w*1.125000"/>
                                          </p:val>
                                        </p:tav>
                                        <p:tav tm="100000">
                                          <p:val>
                                            <p:strVal val="#ppt_x"/>
                                          </p:val>
                                        </p:tav>
                                      </p:tavLst>
                                    </p:anim>
                                    <p:animEffect transition="in" filter="wipe(left)">
                                      <p:cBhvr>
                                        <p:cTn id="26" dur="500"/>
                                        <p:tgtEl>
                                          <p:spTgt spid="6"/>
                                        </p:tgtEl>
                                      </p:cBhvr>
                                    </p:animEffect>
                                  </p:childTnLst>
                                </p:cTn>
                              </p:par>
                              <p:par>
                                <p:cTn id="27" presetID="12" presetClass="entr" presetSubtype="8"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p:tgtEl>
                                          <p:spTgt spid="10"/>
                                        </p:tgtEl>
                                        <p:attrNameLst>
                                          <p:attrName>ppt_x</p:attrName>
                                        </p:attrNameLst>
                                      </p:cBhvr>
                                      <p:tavLst>
                                        <p:tav tm="0">
                                          <p:val>
                                            <p:strVal val="#ppt_x-#ppt_w*1.125000"/>
                                          </p:val>
                                        </p:tav>
                                        <p:tav tm="100000">
                                          <p:val>
                                            <p:strVal val="#ppt_x"/>
                                          </p:val>
                                        </p:tav>
                                      </p:tavLst>
                                    </p:anim>
                                    <p:animEffect transition="in" filter="wipe(right)">
                                      <p:cBhvr>
                                        <p:cTn id="30" dur="500"/>
                                        <p:tgtEl>
                                          <p:spTgt spid="10"/>
                                        </p:tgtEl>
                                      </p:cBhvr>
                                    </p:animEffect>
                                  </p:childTnLst>
                                </p:cTn>
                              </p:par>
                              <p:par>
                                <p:cTn id="31" presetID="12" presetClass="entr" presetSubtype="8" fill="hold" nodeType="with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p:tgtEl>
                                          <p:spTgt spid="21"/>
                                        </p:tgtEl>
                                        <p:attrNameLst>
                                          <p:attrName>ppt_x</p:attrName>
                                        </p:attrNameLst>
                                      </p:cBhvr>
                                      <p:tavLst>
                                        <p:tav tm="0">
                                          <p:val>
                                            <p:strVal val="#ppt_x-#ppt_w*1.125000"/>
                                          </p:val>
                                        </p:tav>
                                        <p:tav tm="100000">
                                          <p:val>
                                            <p:strVal val="#ppt_x"/>
                                          </p:val>
                                        </p:tav>
                                      </p:tavLst>
                                    </p:anim>
                                    <p:animEffect transition="in" filter="wipe(right)">
                                      <p:cBhvr>
                                        <p:cTn id="34" dur="500"/>
                                        <p:tgtEl>
                                          <p:spTgt spid="21"/>
                                        </p:tgtEl>
                                      </p:cBhvr>
                                    </p:animEffect>
                                  </p:childTnLst>
                                </p:cTn>
                              </p:par>
                              <p:par>
                                <p:cTn id="35" presetID="12" presetClass="entr" presetSubtype="2"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500"/>
                                        <p:tgtEl>
                                          <p:spTgt spid="17"/>
                                        </p:tgtEl>
                                        <p:attrNameLst>
                                          <p:attrName>ppt_x</p:attrName>
                                        </p:attrNameLst>
                                      </p:cBhvr>
                                      <p:tavLst>
                                        <p:tav tm="0">
                                          <p:val>
                                            <p:strVal val="#ppt_x+#ppt_w*1.125000"/>
                                          </p:val>
                                        </p:tav>
                                        <p:tav tm="100000">
                                          <p:val>
                                            <p:strVal val="#ppt_x"/>
                                          </p:val>
                                        </p:tav>
                                      </p:tavLst>
                                    </p:anim>
                                    <p:animEffect transition="in" filter="wipe(left)">
                                      <p:cBhvr>
                                        <p:cTn id="3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95619BC2-712F-23BD-3751-83C158AC2016}"/>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(1)</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46DD414D-C89A-98C7-4DCB-326877543B6A}"/>
              </a:ext>
            </a:extLst>
          </p:cNvPr>
          <p:cNvSpPr txBox="1"/>
          <p:nvPr/>
        </p:nvSpPr>
        <p:spPr>
          <a:xfrm>
            <a:off x="900485" y="663495"/>
            <a:ext cx="6912768" cy="4093428"/>
          </a:xfrm>
          <a:prstGeom prst="rect">
            <a:avLst/>
          </a:prstGeom>
          <a:solidFill>
            <a:srgbClr val="0070C0"/>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footer.html</a:t>
            </a:r>
            <a:br>
              <a:rPr lang="vi-VN" sz="1100"/>
            </a:br>
            <a:r>
              <a:rPr lang="en-US" sz="1100"/>
              <a:t>&lt;!-- Footer --&gt;</a:t>
            </a:r>
          </a:p>
          <a:p>
            <a:r>
              <a:rPr lang="en-US" sz="1100"/>
              <a:t>&lt;footer style="background-color: #343a40; text-align: center; padding: 20px; color: white; width: 100%; display: flex; justify-content: space-around;"&gt;</a:t>
            </a:r>
          </a:p>
          <a:p>
            <a:r>
              <a:rPr lang="en-US" sz="1100"/>
              <a:t>    &lt;div style="margin-bottom: 20px;"&gt;</a:t>
            </a:r>
          </a:p>
          <a:p>
            <a:r>
              <a:rPr lang="en-US" sz="1100"/>
              <a:t>        &lt;h3&gt;Website Information&lt;/h3&gt;</a:t>
            </a:r>
          </a:p>
          <a:p>
            <a:r>
              <a:rPr lang="en-US" sz="1100"/>
              <a:t>        &lt;p&gt;Ngày tạo: {{ footer_info.creation_date }}&lt;/p&gt;</a:t>
            </a:r>
          </a:p>
          <a:p>
            <a:r>
              <a:rPr lang="en-US" sz="1100"/>
              <a:t>        &lt;p&gt;Company: {{ footer_info.company_name }}&lt;/p&gt;</a:t>
            </a:r>
          </a:p>
          <a:p>
            <a:r>
              <a:rPr lang="en-US" sz="1100"/>
              <a:t>        &lt;p&gt;Địa chỉ: {{ footer_info.address }}&lt;/p&gt;</a:t>
            </a:r>
          </a:p>
          <a:p>
            <a:r>
              <a:rPr lang="en-US" sz="1100"/>
              <a:t>    &lt;/div&gt;</a:t>
            </a:r>
          </a:p>
          <a:p>
            <a:r>
              <a:rPr lang="en-US" sz="1100"/>
              <a:t>    &lt;div style="margin-bottom: 20px;"&gt;</a:t>
            </a:r>
          </a:p>
          <a:p>
            <a:r>
              <a:rPr lang="en-US" sz="1100"/>
              <a:t>        &lt;h3&gt;Contact&lt;/h3&gt;</a:t>
            </a:r>
          </a:p>
          <a:p>
            <a:r>
              <a:rPr lang="en-US" sz="1100"/>
              <a:t>        &lt;p&gt;Name: {{ footer_info.contact_name }}&lt;/p&gt;</a:t>
            </a:r>
          </a:p>
          <a:p>
            <a:r>
              <a:rPr lang="en-US" sz="1100"/>
              <a:t>        &lt;p&gt;Number Phone: {{ footer_info.phone_number }}&lt;/p&gt;</a:t>
            </a:r>
          </a:p>
          <a:p>
            <a:r>
              <a:rPr lang="en-US" sz="1100"/>
              <a:t>        &lt;p&gt;Email: {{ footer_info.email}}&lt;/p&gt;</a:t>
            </a:r>
          </a:p>
          <a:p>
            <a:r>
              <a:rPr lang="en-US" sz="1100"/>
              <a:t>    &lt;/div&gt;</a:t>
            </a:r>
          </a:p>
          <a:p>
            <a:r>
              <a:rPr lang="en-US" sz="1100"/>
              <a:t>    &lt;div&gt;</a:t>
            </a:r>
          </a:p>
          <a:p>
            <a:r>
              <a:rPr lang="en-US" sz="1100"/>
              <a:t>        &lt;h3&gt;Social network&lt;/h3&gt;</a:t>
            </a:r>
          </a:p>
          <a:p>
            <a:r>
              <a:rPr lang="en-US" sz="1100"/>
              <a:t>        &lt;p&gt;Facebook: &lt;a href="{{ footer_info.facebook_url }}" style="color: white;"&gt;Quang Hung&lt;/a&gt;&lt;/p&gt;</a:t>
            </a:r>
          </a:p>
          <a:p>
            <a:r>
              <a:rPr lang="en-US" sz="1100"/>
              <a:t>        &lt;p&gt;Zalo: {{ footer_info.zalo_number }}&lt;/p&gt;</a:t>
            </a:r>
          </a:p>
          <a:p>
            <a:r>
              <a:rPr lang="en-US" sz="1100"/>
              <a:t>        &lt;p&gt;Instagram: &lt;a href="{{ footer_info.instagram_url }}" style="color: white;"&gt;Hung2003&lt;/a&gt;&lt;/p&gt;</a:t>
            </a:r>
          </a:p>
          <a:p>
            <a:r>
              <a:rPr lang="en-US" sz="1100"/>
              <a:t>    &lt;/div&gt;</a:t>
            </a:r>
          </a:p>
          <a:p>
            <a:r>
              <a:rPr lang="en-US" sz="1100"/>
              <a:t>&lt;/footer&gt;</a:t>
            </a:r>
            <a:endParaRPr lang="vi-VN" sz="1100"/>
          </a:p>
        </p:txBody>
      </p:sp>
    </p:spTree>
    <p:extLst>
      <p:ext uri="{BB962C8B-B14F-4D97-AF65-F5344CB8AC3E}">
        <p14:creationId xmlns:p14="http://schemas.microsoft.com/office/powerpoint/2010/main" val="4037525810"/>
      </p:ext>
    </p:extLst>
  </p:cSld>
  <p:clrMapOvr>
    <a:masterClrMapping/>
  </p:clrMapOvr>
  <p:transition spd="med" advClick="0" advTm="0">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grpSp>
        <p:nvGrpSpPr>
          <p:cNvPr id="81" name="组合 80"/>
          <p:cNvGrpSpPr/>
          <p:nvPr/>
        </p:nvGrpSpPr>
        <p:grpSpPr>
          <a:xfrm>
            <a:off x="3869924" y="1186065"/>
            <a:ext cx="4306779" cy="629197"/>
            <a:chOff x="3710491" y="1059582"/>
            <a:chExt cx="4101695" cy="599235"/>
          </a:xfrm>
        </p:grpSpPr>
        <p:grpSp>
          <p:nvGrpSpPr>
            <p:cNvPr id="82" name="组合 81"/>
            <p:cNvGrpSpPr/>
            <p:nvPr/>
          </p:nvGrpSpPr>
          <p:grpSpPr>
            <a:xfrm>
              <a:off x="3710491" y="1059582"/>
              <a:ext cx="4101695" cy="599235"/>
              <a:chOff x="4139952" y="1170041"/>
              <a:chExt cx="3672408" cy="536519"/>
            </a:xfrm>
          </p:grpSpPr>
          <p:sp>
            <p:nvSpPr>
              <p:cNvPr id="84" name="圆角矩形 83"/>
              <p:cNvSpPr/>
              <p:nvPr/>
            </p:nvSpPr>
            <p:spPr>
              <a:xfrm>
                <a:off x="4139952" y="1170041"/>
                <a:ext cx="3672408"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5" dirty="0">
                  <a:solidFill>
                    <a:schemeClr val="tx1">
                      <a:lumMod val="65000"/>
                      <a:lumOff val="35000"/>
                    </a:schemeClr>
                  </a:solidFill>
                  <a:latin typeface="Helvetica Narrow" panose="020B0606020202030204" pitchFamily="34" charset="0"/>
                  <a:ea typeface="微软雅黑" panose="020B0503020204020204" pitchFamily="34" charset="-122"/>
                </a:endParaRPr>
              </a:p>
            </p:txBody>
          </p:sp>
          <p:sp>
            <p:nvSpPr>
              <p:cNvPr id="85" name="圆角矩形 113"/>
              <p:cNvSpPr/>
              <p:nvPr/>
            </p:nvSpPr>
            <p:spPr>
              <a:xfrm>
                <a:off x="4716016" y="1250029"/>
                <a:ext cx="3005287"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1C9494"/>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5"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6" name="TextBox 48"/>
              <p:cNvSpPr txBox="1"/>
              <p:nvPr/>
            </p:nvSpPr>
            <p:spPr>
              <a:xfrm>
                <a:off x="4246444" y="1253634"/>
                <a:ext cx="367966" cy="354297"/>
              </a:xfrm>
              <a:prstGeom prst="rect">
                <a:avLst/>
              </a:prstGeom>
              <a:noFill/>
            </p:spPr>
            <p:txBody>
              <a:bodyPr wrap="none" rtlCol="0">
                <a:spAutoFit/>
              </a:bodyPr>
              <a:lstStyle/>
              <a:p>
                <a:r>
                  <a:rPr lang="en-US" altLang="zh-CN" sz="2100" b="1" dirty="0">
                    <a:solidFill>
                      <a:srgbClr val="1C9494"/>
                    </a:solidFill>
                    <a:effectLst>
                      <a:innerShdw blurRad="63500" dist="50800" dir="10800000">
                        <a:prstClr val="black">
                          <a:alpha val="50000"/>
                        </a:prstClr>
                      </a:innerShdw>
                    </a:effectLst>
                    <a:latin typeface="Helvetica Narrow" panose="020B0606020202030204" pitchFamily="34" charset="0"/>
                    <a:ea typeface="微软雅黑" panose="020B0503020204020204" pitchFamily="34" charset="-122"/>
                  </a:rPr>
                  <a:t>01</a:t>
                </a:r>
                <a:endParaRPr lang="zh-CN" altLang="en-US" sz="2100" b="1" dirty="0">
                  <a:solidFill>
                    <a:srgbClr val="1C9494"/>
                  </a:solidFill>
                  <a:effectLst>
                    <a:innerShdw blurRad="63500" dist="50800" dir="10800000">
                      <a:prstClr val="black">
                        <a:alpha val="50000"/>
                      </a:prstClr>
                    </a:innerShdw>
                  </a:effectLst>
                  <a:latin typeface="Helvetica Narrow" panose="020B0606020202030204" pitchFamily="34" charset="0"/>
                  <a:ea typeface="微软雅黑" panose="020B0503020204020204" pitchFamily="34" charset="-122"/>
                </a:endParaRPr>
              </a:p>
            </p:txBody>
          </p:sp>
        </p:grpSp>
        <p:sp>
          <p:nvSpPr>
            <p:cNvPr id="83" name="TextBox 45"/>
            <p:cNvSpPr txBox="1"/>
            <p:nvPr/>
          </p:nvSpPr>
          <p:spPr>
            <a:xfrm>
              <a:off x="4448564" y="1198744"/>
              <a:ext cx="1169734" cy="334157"/>
            </a:xfrm>
            <a:prstGeom prst="rect">
              <a:avLst/>
            </a:prstGeom>
            <a:noFill/>
          </p:spPr>
          <p:txBody>
            <a:bodyPr wrap="none" rtlCol="0">
              <a:spAutoFit/>
            </a:bodyPr>
            <a:lstStyle/>
            <a:p>
              <a:r>
                <a:rPr lang="vi-VN" altLang="zh-CN" sz="1680" b="1">
                  <a:solidFill>
                    <a:schemeClr val="bg1"/>
                  </a:solidFill>
                  <a:latin typeface="Helvetica Narrow" panose="020B0606020202030204" pitchFamily="34" charset="0"/>
                  <a:ea typeface="微软雅黑" panose="020B0503020204020204" pitchFamily="34" charset="-122"/>
                </a:rPr>
                <a:t>Sản Phẩm</a:t>
              </a:r>
              <a:endParaRPr lang="zh-CN" altLang="en-US" sz="1680" b="1" dirty="0">
                <a:solidFill>
                  <a:schemeClr val="bg1"/>
                </a:solidFill>
                <a:latin typeface="Helvetica Narrow" panose="020B0606020202030204" pitchFamily="34" charset="0"/>
                <a:ea typeface="微软雅黑" panose="020B0503020204020204" pitchFamily="34" charset="-122"/>
              </a:endParaRPr>
            </a:p>
          </p:txBody>
        </p:sp>
      </p:grpSp>
      <p:grpSp>
        <p:nvGrpSpPr>
          <p:cNvPr id="87" name="组合 86"/>
          <p:cNvGrpSpPr/>
          <p:nvPr/>
        </p:nvGrpSpPr>
        <p:grpSpPr>
          <a:xfrm>
            <a:off x="3880919" y="2834633"/>
            <a:ext cx="4306780" cy="629197"/>
            <a:chOff x="3720963" y="2324915"/>
            <a:chExt cx="4101695" cy="599235"/>
          </a:xfrm>
        </p:grpSpPr>
        <p:grpSp>
          <p:nvGrpSpPr>
            <p:cNvPr id="88" name="组合 87"/>
            <p:cNvGrpSpPr/>
            <p:nvPr/>
          </p:nvGrpSpPr>
          <p:grpSpPr>
            <a:xfrm>
              <a:off x="3720963" y="2324915"/>
              <a:ext cx="4101695" cy="599235"/>
              <a:chOff x="4139952" y="1170041"/>
              <a:chExt cx="3672408" cy="536519"/>
            </a:xfrm>
          </p:grpSpPr>
          <p:sp>
            <p:nvSpPr>
              <p:cNvPr id="90" name="圆角矩形 89"/>
              <p:cNvSpPr/>
              <p:nvPr/>
            </p:nvSpPr>
            <p:spPr>
              <a:xfrm>
                <a:off x="4139952" y="1170041"/>
                <a:ext cx="3672408"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5">
                  <a:solidFill>
                    <a:schemeClr val="tx1">
                      <a:lumMod val="65000"/>
                      <a:lumOff val="35000"/>
                    </a:schemeClr>
                  </a:solidFill>
                  <a:latin typeface="Helvetica Narrow" panose="020B0606020202030204" pitchFamily="34" charset="0"/>
                  <a:ea typeface="微软雅黑" panose="020B0503020204020204" pitchFamily="34" charset="-122"/>
                </a:endParaRPr>
              </a:p>
            </p:txBody>
          </p:sp>
          <p:sp>
            <p:nvSpPr>
              <p:cNvPr id="91" name="圆角矩形 113"/>
              <p:cNvSpPr/>
              <p:nvPr/>
            </p:nvSpPr>
            <p:spPr>
              <a:xfrm>
                <a:off x="4716016" y="1250029"/>
                <a:ext cx="3005287"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FAC14D"/>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5">
                  <a:solidFill>
                    <a:schemeClr val="tx1">
                      <a:lumMod val="65000"/>
                      <a:lumOff val="35000"/>
                    </a:schemeClr>
                  </a:solidFill>
                  <a:latin typeface="Helvetica Narrow" panose="020B0606020202030204" pitchFamily="34" charset="0"/>
                  <a:ea typeface="微软雅黑" panose="020B0503020204020204" pitchFamily="34" charset="-122"/>
                </a:endParaRPr>
              </a:p>
            </p:txBody>
          </p:sp>
          <p:sp>
            <p:nvSpPr>
              <p:cNvPr id="92" name="TextBox 54"/>
              <p:cNvSpPr txBox="1"/>
              <p:nvPr/>
            </p:nvSpPr>
            <p:spPr>
              <a:xfrm>
                <a:off x="4246444" y="1253634"/>
                <a:ext cx="367966" cy="354297"/>
              </a:xfrm>
              <a:prstGeom prst="rect">
                <a:avLst/>
              </a:prstGeom>
              <a:noFill/>
            </p:spPr>
            <p:txBody>
              <a:bodyPr wrap="none" rtlCol="0">
                <a:spAutoFit/>
              </a:bodyPr>
              <a:lstStyle/>
              <a:p>
                <a:r>
                  <a:rPr lang="en-US" altLang="zh-CN" sz="2100" b="1" dirty="0">
                    <a:solidFill>
                      <a:srgbClr val="FAC14D"/>
                    </a:solidFill>
                    <a:effectLst>
                      <a:innerShdw blurRad="63500" dist="50800" dir="10800000">
                        <a:prstClr val="black">
                          <a:alpha val="50000"/>
                        </a:prstClr>
                      </a:innerShdw>
                    </a:effectLst>
                    <a:latin typeface="Helvetica Narrow" panose="020B0606020202030204" pitchFamily="34" charset="0"/>
                    <a:ea typeface="微软雅黑" panose="020B0503020204020204" pitchFamily="34" charset="-122"/>
                  </a:rPr>
                  <a:t>03</a:t>
                </a:r>
                <a:endParaRPr lang="zh-CN" altLang="en-US" sz="2100" b="1" dirty="0">
                  <a:solidFill>
                    <a:srgbClr val="FAC14D"/>
                  </a:solidFill>
                  <a:effectLst>
                    <a:innerShdw blurRad="63500" dist="50800" dir="10800000">
                      <a:prstClr val="black">
                        <a:alpha val="50000"/>
                      </a:prstClr>
                    </a:innerShdw>
                  </a:effectLst>
                  <a:latin typeface="Helvetica Narrow" panose="020B0606020202030204" pitchFamily="34" charset="0"/>
                  <a:ea typeface="微软雅黑" panose="020B0503020204020204" pitchFamily="34" charset="-122"/>
                </a:endParaRPr>
              </a:p>
            </p:txBody>
          </p:sp>
        </p:grpSp>
        <p:sp>
          <p:nvSpPr>
            <p:cNvPr id="89" name="TextBox 51"/>
            <p:cNvSpPr txBox="1"/>
            <p:nvPr/>
          </p:nvSpPr>
          <p:spPr>
            <a:xfrm>
              <a:off x="4448565" y="2471330"/>
              <a:ext cx="974321" cy="334157"/>
            </a:xfrm>
            <a:prstGeom prst="rect">
              <a:avLst/>
            </a:prstGeom>
            <a:noFill/>
          </p:spPr>
          <p:txBody>
            <a:bodyPr wrap="none" rtlCol="0">
              <a:spAutoFit/>
            </a:bodyPr>
            <a:lstStyle/>
            <a:p>
              <a:r>
                <a:rPr lang="vi-VN" altLang="zh-CN" sz="1680" b="1">
                  <a:solidFill>
                    <a:schemeClr val="bg1"/>
                  </a:solidFill>
                  <a:latin typeface="Helvetica Narrow" panose="020B0606020202030204" pitchFamily="34" charset="0"/>
                  <a:ea typeface="微软雅黑" panose="020B0503020204020204" pitchFamily="34" charset="-122"/>
                </a:rPr>
                <a:t>Bảo Mật</a:t>
              </a:r>
              <a:endParaRPr lang="zh-CN" altLang="en-US" sz="1680" b="1" dirty="0">
                <a:solidFill>
                  <a:schemeClr val="bg1"/>
                </a:solidFill>
                <a:latin typeface="Helvetica Narrow" panose="020B0606020202030204" pitchFamily="34" charset="0"/>
                <a:ea typeface="微软雅黑" panose="020B0503020204020204" pitchFamily="34" charset="-122"/>
              </a:endParaRPr>
            </a:p>
          </p:txBody>
        </p:sp>
      </p:grpSp>
      <p:grpSp>
        <p:nvGrpSpPr>
          <p:cNvPr id="93" name="组合 92"/>
          <p:cNvGrpSpPr/>
          <p:nvPr/>
        </p:nvGrpSpPr>
        <p:grpSpPr>
          <a:xfrm>
            <a:off x="3869924" y="3658919"/>
            <a:ext cx="4306780" cy="629197"/>
            <a:chOff x="3710491" y="3590249"/>
            <a:chExt cx="4101695" cy="599235"/>
          </a:xfrm>
        </p:grpSpPr>
        <p:grpSp>
          <p:nvGrpSpPr>
            <p:cNvPr id="94" name="组合 93"/>
            <p:cNvGrpSpPr/>
            <p:nvPr/>
          </p:nvGrpSpPr>
          <p:grpSpPr>
            <a:xfrm>
              <a:off x="3710491" y="3590249"/>
              <a:ext cx="4101695" cy="599235"/>
              <a:chOff x="4139952" y="1170041"/>
              <a:chExt cx="3672408" cy="536519"/>
            </a:xfrm>
          </p:grpSpPr>
          <p:sp>
            <p:nvSpPr>
              <p:cNvPr id="96" name="圆角矩形 95"/>
              <p:cNvSpPr/>
              <p:nvPr/>
            </p:nvSpPr>
            <p:spPr>
              <a:xfrm>
                <a:off x="4139952" y="1170041"/>
                <a:ext cx="3672408"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5">
                  <a:solidFill>
                    <a:schemeClr val="tx1">
                      <a:lumMod val="65000"/>
                      <a:lumOff val="35000"/>
                    </a:schemeClr>
                  </a:solidFill>
                  <a:latin typeface="Helvetica Narrow" panose="020B0606020202030204" pitchFamily="34" charset="0"/>
                  <a:ea typeface="微软雅黑" panose="020B0503020204020204" pitchFamily="34" charset="-122"/>
                </a:endParaRPr>
              </a:p>
            </p:txBody>
          </p:sp>
          <p:sp>
            <p:nvSpPr>
              <p:cNvPr id="97" name="圆角矩形 113"/>
              <p:cNvSpPr/>
              <p:nvPr/>
            </p:nvSpPr>
            <p:spPr>
              <a:xfrm>
                <a:off x="4716016" y="1250029"/>
                <a:ext cx="3005287"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F95647"/>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5">
                  <a:solidFill>
                    <a:schemeClr val="tx1">
                      <a:lumMod val="65000"/>
                      <a:lumOff val="35000"/>
                    </a:schemeClr>
                  </a:solidFill>
                  <a:latin typeface="Helvetica Narrow" panose="020B0606020202030204" pitchFamily="34" charset="0"/>
                  <a:ea typeface="微软雅黑" panose="020B0503020204020204" pitchFamily="34" charset="-122"/>
                </a:endParaRPr>
              </a:p>
            </p:txBody>
          </p:sp>
          <p:sp>
            <p:nvSpPr>
              <p:cNvPr id="98" name="TextBox 60"/>
              <p:cNvSpPr txBox="1"/>
              <p:nvPr/>
            </p:nvSpPr>
            <p:spPr>
              <a:xfrm>
                <a:off x="4246444" y="1253634"/>
                <a:ext cx="367966" cy="354297"/>
              </a:xfrm>
              <a:prstGeom prst="rect">
                <a:avLst/>
              </a:prstGeom>
              <a:noFill/>
            </p:spPr>
            <p:txBody>
              <a:bodyPr wrap="none" rtlCol="0">
                <a:spAutoFit/>
              </a:bodyPr>
              <a:lstStyle/>
              <a:p>
                <a:r>
                  <a:rPr lang="en-US" altLang="zh-CN" sz="2100" b="1" dirty="0">
                    <a:solidFill>
                      <a:srgbClr val="F95647"/>
                    </a:solidFill>
                    <a:effectLst>
                      <a:innerShdw blurRad="63500" dist="50800" dir="10800000">
                        <a:prstClr val="black">
                          <a:alpha val="50000"/>
                        </a:prstClr>
                      </a:innerShdw>
                    </a:effectLst>
                    <a:latin typeface="Helvetica Narrow" panose="020B0606020202030204" pitchFamily="34" charset="0"/>
                    <a:ea typeface="微软雅黑" panose="020B0503020204020204" pitchFamily="34" charset="-122"/>
                  </a:rPr>
                  <a:t>04</a:t>
                </a:r>
                <a:endParaRPr lang="zh-CN" altLang="en-US" sz="2100" b="1" dirty="0">
                  <a:solidFill>
                    <a:srgbClr val="F95647"/>
                  </a:solidFill>
                  <a:effectLst>
                    <a:innerShdw blurRad="63500" dist="50800" dir="10800000">
                      <a:prstClr val="black">
                        <a:alpha val="50000"/>
                      </a:prstClr>
                    </a:innerShdw>
                  </a:effectLst>
                  <a:latin typeface="Helvetica Narrow" panose="020B0606020202030204" pitchFamily="34" charset="0"/>
                  <a:ea typeface="微软雅黑" panose="020B0503020204020204" pitchFamily="34" charset="-122"/>
                </a:endParaRPr>
              </a:p>
            </p:txBody>
          </p:sp>
        </p:grpSp>
        <p:sp>
          <p:nvSpPr>
            <p:cNvPr id="95" name="TextBox 57"/>
            <p:cNvSpPr txBox="1"/>
            <p:nvPr/>
          </p:nvSpPr>
          <p:spPr>
            <a:xfrm>
              <a:off x="4517143" y="3705999"/>
              <a:ext cx="1281181" cy="334157"/>
            </a:xfrm>
            <a:prstGeom prst="rect">
              <a:avLst/>
            </a:prstGeom>
            <a:noFill/>
          </p:spPr>
          <p:txBody>
            <a:bodyPr wrap="none" rtlCol="0">
              <a:spAutoFit/>
            </a:bodyPr>
            <a:lstStyle/>
            <a:p>
              <a:r>
                <a:rPr lang="vi-VN" altLang="zh-CN" sz="1680" b="1">
                  <a:solidFill>
                    <a:schemeClr val="bg1"/>
                  </a:solidFill>
                  <a:latin typeface="Helvetica Narrow" panose="020B0606020202030204" pitchFamily="34" charset="0"/>
                  <a:ea typeface="微软雅黑" panose="020B0503020204020204" pitchFamily="34" charset="-122"/>
                </a:rPr>
                <a:t>Chức Năng</a:t>
              </a:r>
              <a:endParaRPr lang="zh-CN" altLang="en-US" sz="1680" b="1" dirty="0">
                <a:solidFill>
                  <a:schemeClr val="bg1"/>
                </a:solidFill>
                <a:latin typeface="Helvetica Narrow" panose="020B0606020202030204" pitchFamily="34" charset="0"/>
                <a:ea typeface="微软雅黑" panose="020B0503020204020204" pitchFamily="34" charset="-122"/>
              </a:endParaRPr>
            </a:p>
          </p:txBody>
        </p:sp>
      </p:grpSp>
      <p:grpSp>
        <p:nvGrpSpPr>
          <p:cNvPr id="99" name="组合 98"/>
          <p:cNvGrpSpPr/>
          <p:nvPr/>
        </p:nvGrpSpPr>
        <p:grpSpPr>
          <a:xfrm>
            <a:off x="3869924" y="2010348"/>
            <a:ext cx="4306780" cy="629197"/>
            <a:chOff x="3710491" y="1059582"/>
            <a:chExt cx="4101695" cy="599235"/>
          </a:xfrm>
        </p:grpSpPr>
        <p:grpSp>
          <p:nvGrpSpPr>
            <p:cNvPr id="100" name="组合 99"/>
            <p:cNvGrpSpPr/>
            <p:nvPr/>
          </p:nvGrpSpPr>
          <p:grpSpPr>
            <a:xfrm>
              <a:off x="3710491" y="1059582"/>
              <a:ext cx="4101695" cy="599235"/>
              <a:chOff x="4139952" y="1170041"/>
              <a:chExt cx="3672408" cy="536519"/>
            </a:xfrm>
          </p:grpSpPr>
          <p:sp>
            <p:nvSpPr>
              <p:cNvPr id="102" name="圆角矩形 101"/>
              <p:cNvSpPr/>
              <p:nvPr/>
            </p:nvSpPr>
            <p:spPr>
              <a:xfrm>
                <a:off x="4139952" y="1170041"/>
                <a:ext cx="3672408"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5">
                  <a:solidFill>
                    <a:schemeClr val="tx1">
                      <a:lumMod val="65000"/>
                      <a:lumOff val="35000"/>
                    </a:schemeClr>
                  </a:solidFill>
                  <a:latin typeface="Helvetica Narrow" panose="020B0606020202030204" pitchFamily="34" charset="0"/>
                  <a:ea typeface="微软雅黑" panose="020B0503020204020204" pitchFamily="34" charset="-122"/>
                </a:endParaRPr>
              </a:p>
            </p:txBody>
          </p:sp>
          <p:sp>
            <p:nvSpPr>
              <p:cNvPr id="103" name="圆角矩形 113"/>
              <p:cNvSpPr/>
              <p:nvPr/>
            </p:nvSpPr>
            <p:spPr>
              <a:xfrm>
                <a:off x="4716016" y="1250029"/>
                <a:ext cx="3005287"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rgbClr val="7CB554"/>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5" dirty="0">
                  <a:solidFill>
                    <a:schemeClr val="tx1">
                      <a:lumMod val="65000"/>
                      <a:lumOff val="35000"/>
                    </a:schemeClr>
                  </a:solidFill>
                  <a:latin typeface="Helvetica Narrow" panose="020B0606020202030204" pitchFamily="34" charset="0"/>
                  <a:ea typeface="微软雅黑" panose="020B0503020204020204" pitchFamily="34" charset="-122"/>
                </a:endParaRPr>
              </a:p>
            </p:txBody>
          </p:sp>
          <p:sp>
            <p:nvSpPr>
              <p:cNvPr id="104" name="TextBox 66"/>
              <p:cNvSpPr txBox="1"/>
              <p:nvPr/>
            </p:nvSpPr>
            <p:spPr>
              <a:xfrm>
                <a:off x="4246444" y="1253634"/>
                <a:ext cx="367966" cy="354297"/>
              </a:xfrm>
              <a:prstGeom prst="rect">
                <a:avLst/>
              </a:prstGeom>
              <a:noFill/>
            </p:spPr>
            <p:txBody>
              <a:bodyPr wrap="none" rtlCol="0">
                <a:spAutoFit/>
              </a:bodyPr>
              <a:lstStyle/>
              <a:p>
                <a:r>
                  <a:rPr lang="en-US" altLang="zh-CN" sz="2100" b="1" dirty="0">
                    <a:solidFill>
                      <a:srgbClr val="7CB554"/>
                    </a:solidFill>
                    <a:effectLst>
                      <a:innerShdw blurRad="63500" dist="50800" dir="10800000">
                        <a:prstClr val="black">
                          <a:alpha val="50000"/>
                        </a:prstClr>
                      </a:innerShdw>
                    </a:effectLst>
                    <a:latin typeface="Helvetica Narrow" panose="020B0606020202030204" pitchFamily="34" charset="0"/>
                    <a:ea typeface="微软雅黑" panose="020B0503020204020204" pitchFamily="34" charset="-122"/>
                  </a:rPr>
                  <a:t>02</a:t>
                </a:r>
                <a:endParaRPr lang="zh-CN" altLang="en-US" sz="2100" b="1" dirty="0">
                  <a:solidFill>
                    <a:srgbClr val="7CB554"/>
                  </a:solidFill>
                  <a:effectLst>
                    <a:innerShdw blurRad="63500" dist="50800" dir="10800000">
                      <a:prstClr val="black">
                        <a:alpha val="50000"/>
                      </a:prstClr>
                    </a:innerShdw>
                  </a:effectLst>
                  <a:latin typeface="Helvetica Narrow" panose="020B0606020202030204" pitchFamily="34" charset="0"/>
                  <a:ea typeface="微软雅黑" panose="020B0503020204020204" pitchFamily="34" charset="-122"/>
                </a:endParaRPr>
              </a:p>
            </p:txBody>
          </p:sp>
        </p:grpSp>
        <p:sp>
          <p:nvSpPr>
            <p:cNvPr id="101" name="TextBox 63"/>
            <p:cNvSpPr txBox="1"/>
            <p:nvPr/>
          </p:nvSpPr>
          <p:spPr>
            <a:xfrm>
              <a:off x="4448564" y="1236661"/>
              <a:ext cx="1727885" cy="334157"/>
            </a:xfrm>
            <a:prstGeom prst="rect">
              <a:avLst/>
            </a:prstGeom>
            <a:noFill/>
          </p:spPr>
          <p:txBody>
            <a:bodyPr wrap="none" rtlCol="0">
              <a:spAutoFit/>
            </a:bodyPr>
            <a:lstStyle/>
            <a:p>
              <a:r>
                <a:rPr lang="vi-VN" altLang="zh-CN" sz="1680" b="1">
                  <a:solidFill>
                    <a:schemeClr val="bg1"/>
                  </a:solidFill>
                  <a:latin typeface="Helvetica Narrow" panose="020B0606020202030204" pitchFamily="34" charset="0"/>
                  <a:ea typeface="微软雅黑" panose="020B0503020204020204" pitchFamily="34" charset="-122"/>
                </a:rPr>
                <a:t>Cấu Trúc Dự Án</a:t>
              </a:r>
              <a:endParaRPr lang="zh-CN" altLang="en-US" sz="1680" b="1" dirty="0">
                <a:solidFill>
                  <a:schemeClr val="bg1"/>
                </a:solidFill>
                <a:latin typeface="Helvetica Narrow" panose="020B0606020202030204" pitchFamily="34" charset="0"/>
                <a:ea typeface="微软雅黑" panose="020B0503020204020204" pitchFamily="34" charset="-122"/>
              </a:endParaRPr>
            </a:p>
          </p:txBody>
        </p:sp>
      </p:grpSp>
      <p:grpSp>
        <p:nvGrpSpPr>
          <p:cNvPr id="105" name="组合 104"/>
          <p:cNvGrpSpPr/>
          <p:nvPr/>
        </p:nvGrpSpPr>
        <p:grpSpPr>
          <a:xfrm>
            <a:off x="1427746" y="2121675"/>
            <a:ext cx="1257034" cy="1257034"/>
            <a:chOff x="304800" y="673100"/>
            <a:chExt cx="4000500" cy="4000500"/>
          </a:xfrm>
          <a:effectLst>
            <a:outerShdw blurRad="444500" dist="254000" dir="8100000" algn="tr" rotWithShape="0">
              <a:prstClr val="black">
                <a:alpha val="50000"/>
              </a:prstClr>
            </a:outerShdw>
          </a:effectLst>
        </p:grpSpPr>
        <p:sp>
          <p:nvSpPr>
            <p:cNvPr id="106" name="同心圆 10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solidFill>
              </a:endParaRPr>
            </a:p>
          </p:txBody>
        </p:sp>
        <p:sp>
          <p:nvSpPr>
            <p:cNvPr id="107" name="椭圆 10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p>
          </p:txBody>
        </p:sp>
      </p:grpSp>
      <p:sp>
        <p:nvSpPr>
          <p:cNvPr id="108" name="TextBox 70"/>
          <p:cNvSpPr txBox="1"/>
          <p:nvPr/>
        </p:nvSpPr>
        <p:spPr>
          <a:xfrm>
            <a:off x="1382939" y="2521544"/>
            <a:ext cx="1320224" cy="452432"/>
          </a:xfrm>
          <a:prstGeom prst="rect">
            <a:avLst/>
          </a:prstGeom>
          <a:noFill/>
        </p:spPr>
        <p:txBody>
          <a:bodyPr wrap="square" lIns="0" tIns="0" rIns="0" bIns="0" rtlCol="0">
            <a:spAutoFit/>
          </a:bodyPr>
          <a:lstStyle/>
          <a:p>
            <a:pPr algn="ctr"/>
            <a:r>
              <a:rPr lang="en-US" altLang="zh-CN" sz="2940" b="1">
                <a:solidFill>
                  <a:schemeClr val="tx1">
                    <a:lumMod val="75000"/>
                    <a:lumOff val="25000"/>
                  </a:schemeClr>
                </a:solidFill>
                <a:latin typeface="Helvetica Narrow" panose="020B0606020202030204" pitchFamily="34" charset="0"/>
                <a:ea typeface="微软雅黑" panose="020B0503020204020204" pitchFamily="34" charset="-122"/>
              </a:rPr>
              <a:t>Shop</a:t>
            </a:r>
            <a:endParaRPr lang="zh-CN" altLang="en-US" sz="2940" b="1" dirty="0">
              <a:solidFill>
                <a:schemeClr val="tx1">
                  <a:lumMod val="75000"/>
                  <a:lumOff val="25000"/>
                </a:schemeClr>
              </a:solidFill>
              <a:latin typeface="Helvetica Narrow" panose="020B0606020202030204" pitchFamily="34" charset="0"/>
              <a:ea typeface="微软雅黑" panose="020B0503020204020204" pitchFamily="34" charset="-122"/>
            </a:endParaRPr>
          </a:p>
        </p:txBody>
      </p:sp>
      <p:sp>
        <p:nvSpPr>
          <p:cNvPr id="109" name="Freeform 5"/>
          <p:cNvSpPr/>
          <p:nvPr/>
        </p:nvSpPr>
        <p:spPr bwMode="auto">
          <a:xfrm>
            <a:off x="2895107" y="1186684"/>
            <a:ext cx="684014" cy="3101429"/>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solidFill>
            <a:schemeClr val="bg1">
              <a:lumMod val="50000"/>
            </a:schemeClr>
          </a:solidFill>
          <a:ln w="12700">
            <a:gradFill>
              <a:gsLst>
                <a:gs pos="0">
                  <a:schemeClr val="bg1"/>
                </a:gs>
                <a:gs pos="100000">
                  <a:schemeClr val="bg1">
                    <a:lumMod val="85000"/>
                  </a:schemeClr>
                </a:gs>
              </a:gsLst>
              <a:lin ang="5400000" scaled="0"/>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dirty="0"/>
          </a:p>
        </p:txBody>
      </p:sp>
    </p:spTree>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afterEffect">
                                  <p:stCondLst>
                                    <p:cond delay="0"/>
                                  </p:stCondLst>
                                  <p:childTnLst>
                                    <p:set>
                                      <p:cBhvr>
                                        <p:cTn id="6" dur="1" fill="hold">
                                          <p:stCondLst>
                                            <p:cond delay="0"/>
                                          </p:stCondLst>
                                        </p:cTn>
                                        <p:tgtEl>
                                          <p:spTgt spid="105"/>
                                        </p:tgtEl>
                                        <p:attrNameLst>
                                          <p:attrName>style.visibility</p:attrName>
                                        </p:attrNameLst>
                                      </p:cBhvr>
                                      <p:to>
                                        <p:strVal val="visible"/>
                                      </p:to>
                                    </p:set>
                                    <p:anim calcmode="lin" valueType="num">
                                      <p:cBhvr>
                                        <p:cTn id="7" dur="500" fill="hold"/>
                                        <p:tgtEl>
                                          <p:spTgt spid="105"/>
                                        </p:tgtEl>
                                        <p:attrNameLst>
                                          <p:attrName>ppt_w</p:attrName>
                                        </p:attrNameLst>
                                      </p:cBhvr>
                                      <p:tavLst>
                                        <p:tav tm="0">
                                          <p:val>
                                            <p:fltVal val="0"/>
                                          </p:val>
                                        </p:tav>
                                        <p:tav tm="100000">
                                          <p:val>
                                            <p:strVal val="#ppt_w"/>
                                          </p:val>
                                        </p:tav>
                                      </p:tavLst>
                                    </p:anim>
                                    <p:anim calcmode="lin" valueType="num">
                                      <p:cBhvr>
                                        <p:cTn id="8" dur="500" fill="hold"/>
                                        <p:tgtEl>
                                          <p:spTgt spid="105"/>
                                        </p:tgtEl>
                                        <p:attrNameLst>
                                          <p:attrName>ppt_h</p:attrName>
                                        </p:attrNameLst>
                                      </p:cBhvr>
                                      <p:tavLst>
                                        <p:tav tm="0">
                                          <p:val>
                                            <p:fltVal val="0"/>
                                          </p:val>
                                        </p:tav>
                                        <p:tav tm="100000">
                                          <p:val>
                                            <p:strVal val="#ppt_h"/>
                                          </p:val>
                                        </p:tav>
                                      </p:tavLst>
                                    </p:anim>
                                    <p:animEffect transition="in" filter="fade">
                                      <p:cBhvr>
                                        <p:cTn id="9" dur="500"/>
                                        <p:tgtEl>
                                          <p:spTgt spid="105"/>
                                        </p:tgtEl>
                                      </p:cBhvr>
                                    </p:animEffect>
                                    <p:anim calcmode="lin" valueType="num">
                                      <p:cBhvr>
                                        <p:cTn id="10" dur="500" fill="hold"/>
                                        <p:tgtEl>
                                          <p:spTgt spid="105"/>
                                        </p:tgtEl>
                                        <p:attrNameLst>
                                          <p:attrName>ppt_x</p:attrName>
                                        </p:attrNameLst>
                                      </p:cBhvr>
                                      <p:tavLst>
                                        <p:tav tm="0">
                                          <p:val>
                                            <p:fltVal val="0.5"/>
                                          </p:val>
                                        </p:tav>
                                        <p:tav tm="100000">
                                          <p:val>
                                            <p:strVal val="#ppt_x"/>
                                          </p:val>
                                        </p:tav>
                                      </p:tavLst>
                                    </p:anim>
                                    <p:anim calcmode="lin" valueType="num">
                                      <p:cBhvr>
                                        <p:cTn id="11" dur="500" fill="hold"/>
                                        <p:tgtEl>
                                          <p:spTgt spid="105"/>
                                        </p:tgtEl>
                                        <p:attrNameLst>
                                          <p:attrName>ppt_y</p:attrName>
                                        </p:attrNameLst>
                                      </p:cBhvr>
                                      <p:tavLst>
                                        <p:tav tm="0">
                                          <p:val>
                                            <p:fltVal val="0.5"/>
                                          </p:val>
                                        </p:tav>
                                        <p:tav tm="100000">
                                          <p:val>
                                            <p:strVal val="#ppt_y"/>
                                          </p:val>
                                        </p:tav>
                                      </p:tavLst>
                                    </p:anim>
                                  </p:childTnLst>
                                </p:cTn>
                              </p:par>
                            </p:childTnLst>
                          </p:cTn>
                        </p:par>
                        <p:par>
                          <p:cTn id="12" fill="hold">
                            <p:stCondLst>
                              <p:cond delay="500"/>
                            </p:stCondLst>
                            <p:childTnLst>
                              <p:par>
                                <p:cTn id="13" presetID="42" presetClass="entr" presetSubtype="0" fill="hold" grpId="0" nodeType="afterEffect">
                                  <p:stCondLst>
                                    <p:cond delay="0"/>
                                  </p:stCondLst>
                                  <p:childTnLst>
                                    <p:set>
                                      <p:cBhvr>
                                        <p:cTn id="14" dur="1" fill="hold">
                                          <p:stCondLst>
                                            <p:cond delay="0"/>
                                          </p:stCondLst>
                                        </p:cTn>
                                        <p:tgtEl>
                                          <p:spTgt spid="108"/>
                                        </p:tgtEl>
                                        <p:attrNameLst>
                                          <p:attrName>style.visibility</p:attrName>
                                        </p:attrNameLst>
                                      </p:cBhvr>
                                      <p:to>
                                        <p:strVal val="visible"/>
                                      </p:to>
                                    </p:set>
                                    <p:animEffect transition="in" filter="fade">
                                      <p:cBhvr>
                                        <p:cTn id="15" dur="500"/>
                                        <p:tgtEl>
                                          <p:spTgt spid="108"/>
                                        </p:tgtEl>
                                      </p:cBhvr>
                                    </p:animEffect>
                                    <p:anim calcmode="lin" valueType="num">
                                      <p:cBhvr>
                                        <p:cTn id="16" dur="500" fill="hold"/>
                                        <p:tgtEl>
                                          <p:spTgt spid="108"/>
                                        </p:tgtEl>
                                        <p:attrNameLst>
                                          <p:attrName>ppt_x</p:attrName>
                                        </p:attrNameLst>
                                      </p:cBhvr>
                                      <p:tavLst>
                                        <p:tav tm="0">
                                          <p:val>
                                            <p:strVal val="#ppt_x"/>
                                          </p:val>
                                        </p:tav>
                                        <p:tav tm="100000">
                                          <p:val>
                                            <p:strVal val="#ppt_x"/>
                                          </p:val>
                                        </p:tav>
                                      </p:tavLst>
                                    </p:anim>
                                    <p:anim calcmode="lin" valueType="num">
                                      <p:cBhvr>
                                        <p:cTn id="17" dur="500" fill="hold"/>
                                        <p:tgtEl>
                                          <p:spTgt spid="108"/>
                                        </p:tgtEl>
                                        <p:attrNameLst>
                                          <p:attrName>ppt_y</p:attrName>
                                        </p:attrNameLst>
                                      </p:cBhvr>
                                      <p:tavLst>
                                        <p:tav tm="0">
                                          <p:val>
                                            <p:strVal val="#ppt_y+.1"/>
                                          </p:val>
                                        </p:tav>
                                        <p:tav tm="100000">
                                          <p:val>
                                            <p:strVal val="#ppt_y"/>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09"/>
                                        </p:tgtEl>
                                        <p:attrNameLst>
                                          <p:attrName>style.visibility</p:attrName>
                                        </p:attrNameLst>
                                      </p:cBhvr>
                                      <p:to>
                                        <p:strVal val="visible"/>
                                      </p:to>
                                    </p:set>
                                    <p:animEffect transition="in" filter="wipe(left)">
                                      <p:cBhvr>
                                        <p:cTn id="21" dur="500"/>
                                        <p:tgtEl>
                                          <p:spTgt spid="109"/>
                                        </p:tgtEl>
                                      </p:cBhvr>
                                    </p:animEffect>
                                  </p:childTnLst>
                                </p:cTn>
                              </p:par>
                            </p:childTnLst>
                          </p:cTn>
                        </p:par>
                        <p:par>
                          <p:cTn id="22" fill="hold">
                            <p:stCondLst>
                              <p:cond delay="1500"/>
                            </p:stCondLst>
                            <p:childTnLst>
                              <p:par>
                                <p:cTn id="23" presetID="12" presetClass="entr" presetSubtype="8" fill="hold" nodeType="afterEffect">
                                  <p:stCondLst>
                                    <p:cond delay="0"/>
                                  </p:stCondLst>
                                  <p:childTnLst>
                                    <p:set>
                                      <p:cBhvr>
                                        <p:cTn id="24" dur="1" fill="hold">
                                          <p:stCondLst>
                                            <p:cond delay="0"/>
                                          </p:stCondLst>
                                        </p:cTn>
                                        <p:tgtEl>
                                          <p:spTgt spid="81"/>
                                        </p:tgtEl>
                                        <p:attrNameLst>
                                          <p:attrName>style.visibility</p:attrName>
                                        </p:attrNameLst>
                                      </p:cBhvr>
                                      <p:to>
                                        <p:strVal val="visible"/>
                                      </p:to>
                                    </p:set>
                                    <p:anim calcmode="lin" valueType="num">
                                      <p:cBhvr additive="base">
                                        <p:cTn id="25" dur="500"/>
                                        <p:tgtEl>
                                          <p:spTgt spid="81"/>
                                        </p:tgtEl>
                                        <p:attrNameLst>
                                          <p:attrName>ppt_x</p:attrName>
                                        </p:attrNameLst>
                                      </p:cBhvr>
                                      <p:tavLst>
                                        <p:tav tm="0">
                                          <p:val>
                                            <p:strVal val="#ppt_x-#ppt_w*1.125000"/>
                                          </p:val>
                                        </p:tav>
                                        <p:tav tm="100000">
                                          <p:val>
                                            <p:strVal val="#ppt_x"/>
                                          </p:val>
                                        </p:tav>
                                      </p:tavLst>
                                    </p:anim>
                                    <p:animEffect transition="in" filter="wipe(right)">
                                      <p:cBhvr>
                                        <p:cTn id="26" dur="500"/>
                                        <p:tgtEl>
                                          <p:spTgt spid="81"/>
                                        </p:tgtEl>
                                      </p:cBhvr>
                                    </p:animEffect>
                                  </p:childTnLst>
                                </p:cTn>
                              </p:par>
                            </p:childTnLst>
                          </p:cTn>
                        </p:par>
                        <p:par>
                          <p:cTn id="27" fill="hold">
                            <p:stCondLst>
                              <p:cond delay="2000"/>
                            </p:stCondLst>
                            <p:childTnLst>
                              <p:par>
                                <p:cTn id="28" presetID="12" presetClass="entr" presetSubtype="8" fill="hold" nodeType="afterEffect">
                                  <p:stCondLst>
                                    <p:cond delay="0"/>
                                  </p:stCondLst>
                                  <p:childTnLst>
                                    <p:set>
                                      <p:cBhvr>
                                        <p:cTn id="29" dur="1" fill="hold">
                                          <p:stCondLst>
                                            <p:cond delay="0"/>
                                          </p:stCondLst>
                                        </p:cTn>
                                        <p:tgtEl>
                                          <p:spTgt spid="99"/>
                                        </p:tgtEl>
                                        <p:attrNameLst>
                                          <p:attrName>style.visibility</p:attrName>
                                        </p:attrNameLst>
                                      </p:cBhvr>
                                      <p:to>
                                        <p:strVal val="visible"/>
                                      </p:to>
                                    </p:set>
                                    <p:anim calcmode="lin" valueType="num">
                                      <p:cBhvr additive="base">
                                        <p:cTn id="30" dur="500"/>
                                        <p:tgtEl>
                                          <p:spTgt spid="99"/>
                                        </p:tgtEl>
                                        <p:attrNameLst>
                                          <p:attrName>ppt_x</p:attrName>
                                        </p:attrNameLst>
                                      </p:cBhvr>
                                      <p:tavLst>
                                        <p:tav tm="0">
                                          <p:val>
                                            <p:strVal val="#ppt_x-#ppt_w*1.125000"/>
                                          </p:val>
                                        </p:tav>
                                        <p:tav tm="100000">
                                          <p:val>
                                            <p:strVal val="#ppt_x"/>
                                          </p:val>
                                        </p:tav>
                                      </p:tavLst>
                                    </p:anim>
                                    <p:animEffect transition="in" filter="wipe(right)">
                                      <p:cBhvr>
                                        <p:cTn id="31" dur="500"/>
                                        <p:tgtEl>
                                          <p:spTgt spid="99"/>
                                        </p:tgtEl>
                                      </p:cBhvr>
                                    </p:animEffect>
                                  </p:childTnLst>
                                </p:cTn>
                              </p:par>
                              <p:par>
                                <p:cTn id="32" presetID="12" presetClass="entr" presetSubtype="8" fill="hold" nodeType="withEffect">
                                  <p:stCondLst>
                                    <p:cond delay="600"/>
                                  </p:stCondLst>
                                  <p:childTnLst>
                                    <p:set>
                                      <p:cBhvr>
                                        <p:cTn id="33" dur="1" fill="hold">
                                          <p:stCondLst>
                                            <p:cond delay="0"/>
                                          </p:stCondLst>
                                        </p:cTn>
                                        <p:tgtEl>
                                          <p:spTgt spid="87"/>
                                        </p:tgtEl>
                                        <p:attrNameLst>
                                          <p:attrName>style.visibility</p:attrName>
                                        </p:attrNameLst>
                                      </p:cBhvr>
                                      <p:to>
                                        <p:strVal val="visible"/>
                                      </p:to>
                                    </p:set>
                                    <p:anim calcmode="lin" valueType="num">
                                      <p:cBhvr additive="base">
                                        <p:cTn id="34" dur="500"/>
                                        <p:tgtEl>
                                          <p:spTgt spid="87"/>
                                        </p:tgtEl>
                                        <p:attrNameLst>
                                          <p:attrName>ppt_x</p:attrName>
                                        </p:attrNameLst>
                                      </p:cBhvr>
                                      <p:tavLst>
                                        <p:tav tm="0">
                                          <p:val>
                                            <p:strVal val="#ppt_x-#ppt_w*1.125000"/>
                                          </p:val>
                                        </p:tav>
                                        <p:tav tm="100000">
                                          <p:val>
                                            <p:strVal val="#ppt_x"/>
                                          </p:val>
                                        </p:tav>
                                      </p:tavLst>
                                    </p:anim>
                                    <p:animEffect transition="in" filter="wipe(right)">
                                      <p:cBhvr>
                                        <p:cTn id="35" dur="500"/>
                                        <p:tgtEl>
                                          <p:spTgt spid="87"/>
                                        </p:tgtEl>
                                      </p:cBhvr>
                                    </p:animEffect>
                                  </p:childTnLst>
                                </p:cTn>
                              </p:par>
                              <p:par>
                                <p:cTn id="36" presetID="12" presetClass="entr" presetSubtype="8" fill="hold" nodeType="withEffect">
                                  <p:stCondLst>
                                    <p:cond delay="1100"/>
                                  </p:stCondLst>
                                  <p:childTnLst>
                                    <p:set>
                                      <p:cBhvr>
                                        <p:cTn id="37" dur="1" fill="hold">
                                          <p:stCondLst>
                                            <p:cond delay="0"/>
                                          </p:stCondLst>
                                        </p:cTn>
                                        <p:tgtEl>
                                          <p:spTgt spid="93"/>
                                        </p:tgtEl>
                                        <p:attrNameLst>
                                          <p:attrName>style.visibility</p:attrName>
                                        </p:attrNameLst>
                                      </p:cBhvr>
                                      <p:to>
                                        <p:strVal val="visible"/>
                                      </p:to>
                                    </p:set>
                                    <p:anim calcmode="lin" valueType="num">
                                      <p:cBhvr additive="base">
                                        <p:cTn id="38" dur="500"/>
                                        <p:tgtEl>
                                          <p:spTgt spid="93"/>
                                        </p:tgtEl>
                                        <p:attrNameLst>
                                          <p:attrName>ppt_x</p:attrName>
                                        </p:attrNameLst>
                                      </p:cBhvr>
                                      <p:tavLst>
                                        <p:tav tm="0">
                                          <p:val>
                                            <p:strVal val="#ppt_x-#ppt_w*1.125000"/>
                                          </p:val>
                                        </p:tav>
                                        <p:tav tm="100000">
                                          <p:val>
                                            <p:strVal val="#ppt_x"/>
                                          </p:val>
                                        </p:tav>
                                      </p:tavLst>
                                    </p:anim>
                                    <p:animEffect transition="in" filter="wipe(right)">
                                      <p:cBhvr>
                                        <p:cTn id="39"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B4A784A8-0B4A-0D67-F4E4-EA0D72E6CF00}"/>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(2)</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4" name="Hộp Văn bản 3">
            <a:extLst>
              <a:ext uri="{FF2B5EF4-FFF2-40B4-BE49-F238E27FC236}">
                <a16:creationId xmlns:a16="http://schemas.microsoft.com/office/drawing/2014/main" id="{87728532-FA2F-0E00-C9EE-206AB3B07D7B}"/>
              </a:ext>
            </a:extLst>
          </p:cNvPr>
          <p:cNvSpPr txBox="1"/>
          <p:nvPr/>
        </p:nvSpPr>
        <p:spPr>
          <a:xfrm>
            <a:off x="900485" y="663495"/>
            <a:ext cx="6912768" cy="4431983"/>
          </a:xfrm>
          <a:prstGeom prst="rect">
            <a:avLst/>
          </a:prstGeom>
          <a:solidFill>
            <a:srgbClr val="F95647"/>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signin.html</a:t>
            </a:r>
            <a:br>
              <a:rPr lang="vi-VN" sz="1100"/>
            </a:br>
            <a:r>
              <a:rPr lang="en-US" sz="1100"/>
              <a:t>&lt;!DOCTYPE html&gt;</a:t>
            </a:r>
          </a:p>
          <a:p>
            <a:r>
              <a:rPr lang="en-US" sz="1100"/>
              <a:t>&lt;html&gt;</a:t>
            </a:r>
          </a:p>
          <a:p>
            <a:r>
              <a:rPr lang="en-US" sz="1100"/>
              <a:t>&lt;head&gt;</a:t>
            </a:r>
          </a:p>
          <a:p>
            <a:r>
              <a:rPr lang="en-US" sz="1100"/>
              <a:t>    {% load static %}</a:t>
            </a:r>
          </a:p>
          <a:p>
            <a:r>
              <a:rPr lang="en-US" sz="1100"/>
              <a:t>    &lt;title&gt;Sign In&lt;/title&gt;</a:t>
            </a:r>
          </a:p>
          <a:p>
            <a:r>
              <a:rPr lang="en-US" sz="1100"/>
              <a:t>    &lt;link rel="stylesheet" href="https://cdnjs.cloudflare.com/ajax/libs/font-awesome/5.15.3/css/all.min.css"&gt;</a:t>
            </a:r>
          </a:p>
          <a:p>
            <a:r>
              <a:rPr lang="en-US" sz="1100"/>
              <a:t>    &lt;link rel="stylesheet" href="{% static '/style/signIn.css' %}"&gt;</a:t>
            </a:r>
          </a:p>
          <a:p>
            <a:r>
              <a:rPr lang="en-US" sz="1100"/>
              <a:t>&lt;/head&gt;</a:t>
            </a:r>
          </a:p>
          <a:p>
            <a:r>
              <a:rPr lang="en-US" sz="1100"/>
              <a:t>&lt;body&gt;</a:t>
            </a:r>
          </a:p>
          <a:p>
            <a:r>
              <a:rPr lang="en-US" sz="1100"/>
              <a:t>  &lt;form method="post"&gt;</a:t>
            </a:r>
          </a:p>
          <a:p>
            <a:r>
              <a:rPr lang="en-US" sz="1100"/>
              <a:t>    &lt;h2&gt;Sign In&lt;/h2&gt;</a:t>
            </a:r>
          </a:p>
          <a:p>
            <a:r>
              <a:rPr lang="en-US" sz="1100"/>
              <a:t>    {% csrf_token %}</a:t>
            </a:r>
          </a:p>
          <a:p>
            <a:r>
              <a:rPr lang="en-US" sz="1100"/>
              <a:t>    &lt;label for="username"&gt;Username:&lt;/label&gt;</a:t>
            </a:r>
          </a:p>
          <a:p>
            <a:r>
              <a:rPr lang="en-US" sz="1100"/>
              <a:t>    &lt;input type="text" name="username" required&gt;</a:t>
            </a:r>
          </a:p>
          <a:p>
            <a:r>
              <a:rPr lang="en-US" sz="1100"/>
              <a:t>    &lt;label for="password"&gt;Password:&lt;/label&gt;</a:t>
            </a:r>
          </a:p>
          <a:p>
            <a:r>
              <a:rPr lang="en-US" sz="1100"/>
              <a:t>    &lt;input type="password" name="password" required&gt;</a:t>
            </a:r>
          </a:p>
          <a:p>
            <a:r>
              <a:rPr lang="en-US" sz="1100"/>
              <a:t>    &lt;button type="submit"&gt;Sign In&lt;/button&gt;</a:t>
            </a:r>
          </a:p>
          <a:p>
            <a:r>
              <a:rPr lang="en-US" sz="1100"/>
              <a:t>    {% if error %}</a:t>
            </a:r>
          </a:p>
          <a:p>
            <a:r>
              <a:rPr lang="en-US" sz="1100"/>
              <a:t>      &lt;p&gt;{{ error }}&lt;/p&gt;</a:t>
            </a:r>
          </a:p>
          <a:p>
            <a:r>
              <a:rPr lang="en-US" sz="1100"/>
              <a:t>    {% endif %}</a:t>
            </a:r>
          </a:p>
          <a:p>
            <a:r>
              <a:rPr lang="en-US" sz="1100"/>
              <a:t>  &lt;/form&gt;</a:t>
            </a:r>
          </a:p>
          <a:p>
            <a:r>
              <a:rPr lang="en-US" sz="1100"/>
              <a:t>&lt;/body&gt;</a:t>
            </a:r>
          </a:p>
          <a:p>
            <a:r>
              <a:rPr lang="en-US" sz="1100"/>
              <a:t>&lt;/html&gt;</a:t>
            </a:r>
          </a:p>
          <a:p>
            <a:endParaRPr lang="vi-VN" sz="1100"/>
          </a:p>
        </p:txBody>
      </p:sp>
    </p:spTree>
    <p:extLst>
      <p:ext uri="{BB962C8B-B14F-4D97-AF65-F5344CB8AC3E}">
        <p14:creationId xmlns:p14="http://schemas.microsoft.com/office/powerpoint/2010/main" val="37078419"/>
      </p:ext>
    </p:extLst>
  </p:cSld>
  <p:clrMapOvr>
    <a:masterClrMapping/>
  </p:clrMapOvr>
  <p:transition spd="med" advClick="0" advTm="0">
    <p:pull/>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B4A784A8-0B4A-0D67-F4E4-EA0D72E6CF00}"/>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(3)</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4" name="Hộp Văn bản 3">
            <a:extLst>
              <a:ext uri="{FF2B5EF4-FFF2-40B4-BE49-F238E27FC236}">
                <a16:creationId xmlns:a16="http://schemas.microsoft.com/office/drawing/2014/main" id="{87728532-FA2F-0E00-C9EE-206AB3B07D7B}"/>
              </a:ext>
            </a:extLst>
          </p:cNvPr>
          <p:cNvSpPr txBox="1"/>
          <p:nvPr/>
        </p:nvSpPr>
        <p:spPr>
          <a:xfrm>
            <a:off x="900485" y="663495"/>
            <a:ext cx="6912768" cy="2739211"/>
          </a:xfrm>
          <a:prstGeom prst="rect">
            <a:avLst/>
          </a:prstGeom>
          <a:solidFill>
            <a:srgbClr val="92D050"/>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products.html</a:t>
            </a:r>
            <a:br>
              <a:rPr lang="vi-VN" sz="1100"/>
            </a:br>
            <a:r>
              <a:rPr lang="en-US" sz="1100"/>
              <a:t>{% load static %}</a:t>
            </a:r>
          </a:p>
          <a:p>
            <a:r>
              <a:rPr lang="en-US" sz="1100"/>
              <a:t>{% include '../style.html' %}</a:t>
            </a:r>
          </a:p>
          <a:p>
            <a:r>
              <a:rPr lang="en-US" sz="1100"/>
              <a:t>{% include 'nav.html' %}</a:t>
            </a:r>
          </a:p>
          <a:p>
            <a:r>
              <a:rPr lang="en-US" sz="1100"/>
              <a:t>&lt;main&gt;</a:t>
            </a:r>
          </a:p>
          <a:p>
            <a:r>
              <a:rPr lang="en-US" sz="1100"/>
              <a:t>{% block manshow %}</a:t>
            </a:r>
          </a:p>
          <a:p>
            <a:r>
              <a:rPr lang="en-US" sz="1100"/>
              <a:t>&lt;div class="product-detail"&gt;</a:t>
            </a:r>
          </a:p>
          <a:p>
            <a:r>
              <a:rPr lang="en-US" sz="1100"/>
              <a:t>    &lt;img src="{% static product.image %}" alt="{{ product.name }}"&gt;</a:t>
            </a:r>
          </a:p>
          <a:p>
            <a:r>
              <a:rPr lang="en-US" sz="1100"/>
              <a:t>    &lt;h3&gt;{{ product.name }}&lt;/h3&gt;</a:t>
            </a:r>
          </a:p>
          <a:p>
            <a:r>
              <a:rPr lang="en-US" sz="1100"/>
              <a:t>    &lt;p&gt;Giá: {{ product.price }}$&lt;/p&gt;</a:t>
            </a:r>
          </a:p>
          <a:p>
            <a:r>
              <a:rPr lang="en-US" sz="1100"/>
              <a:t>    &lt;p&gt;Mô tả: {{ product.description }}&lt;/p&gt;</a:t>
            </a:r>
          </a:p>
          <a:p>
            <a:r>
              <a:rPr lang="en-US" sz="1100"/>
              <a:t>&lt;/div&gt;</a:t>
            </a:r>
          </a:p>
          <a:p>
            <a:r>
              <a:rPr lang="en-US" sz="1100"/>
              <a:t>{% endblock %}</a:t>
            </a:r>
          </a:p>
          <a:p>
            <a:r>
              <a:rPr lang="en-US" sz="1100"/>
              <a:t>&lt;/main&gt;</a:t>
            </a:r>
          </a:p>
          <a:p>
            <a:r>
              <a:rPr lang="en-US" sz="1100"/>
              <a:t>{% include '../footer.html' %}</a:t>
            </a:r>
            <a:endParaRPr lang="vi-VN" sz="1100"/>
          </a:p>
        </p:txBody>
      </p:sp>
    </p:spTree>
    <p:extLst>
      <p:ext uri="{BB962C8B-B14F-4D97-AF65-F5344CB8AC3E}">
        <p14:creationId xmlns:p14="http://schemas.microsoft.com/office/powerpoint/2010/main" val="4075582258"/>
      </p:ext>
    </p:extLst>
  </p:cSld>
  <p:clrMapOvr>
    <a:masterClrMapping/>
  </p:clrMapOvr>
  <p:transition spd="med" advClick="0" advTm="0">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B4A784A8-0B4A-0D67-F4E4-EA0D72E6CF00}"/>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(4)</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4" name="Hộp Văn bản 3">
            <a:extLst>
              <a:ext uri="{FF2B5EF4-FFF2-40B4-BE49-F238E27FC236}">
                <a16:creationId xmlns:a16="http://schemas.microsoft.com/office/drawing/2014/main" id="{87728532-FA2F-0E00-C9EE-206AB3B07D7B}"/>
              </a:ext>
            </a:extLst>
          </p:cNvPr>
          <p:cNvSpPr txBox="1"/>
          <p:nvPr/>
        </p:nvSpPr>
        <p:spPr>
          <a:xfrm>
            <a:off x="900485" y="663495"/>
            <a:ext cx="6912768" cy="3247043"/>
          </a:xfrm>
          <a:prstGeom prst="rect">
            <a:avLst/>
          </a:prstGeom>
          <a:solidFill>
            <a:srgbClr val="7030A0"/>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signup.html</a:t>
            </a:r>
            <a:br>
              <a:rPr lang="vi-VN" sz="1100"/>
            </a:br>
            <a:r>
              <a:rPr lang="en-US" sz="1100"/>
              <a:t>&lt;!DOCTYPE html&gt;</a:t>
            </a:r>
          </a:p>
          <a:p>
            <a:r>
              <a:rPr lang="en-US" sz="1100"/>
              <a:t>&lt;html&gt;</a:t>
            </a:r>
          </a:p>
          <a:p>
            <a:r>
              <a:rPr lang="en-US" sz="1100"/>
              <a:t>&lt;head&gt;</a:t>
            </a:r>
          </a:p>
          <a:p>
            <a:r>
              <a:rPr lang="en-US" sz="1100"/>
              <a:t>    {% load static %}</a:t>
            </a:r>
          </a:p>
          <a:p>
            <a:r>
              <a:rPr lang="en-US" sz="1100"/>
              <a:t>    &lt;title&gt;Sign Up&lt;/title&gt;</a:t>
            </a:r>
          </a:p>
          <a:p>
            <a:r>
              <a:rPr lang="en-US" sz="1100"/>
              <a:t>    &lt;link rel="stylesheet" href="https://cdnjs.cloudflare.com/ajax/libs/font-awesome/5.15.3/css/all.min.css"&gt;</a:t>
            </a:r>
          </a:p>
          <a:p>
            <a:r>
              <a:rPr lang="en-US" sz="1100"/>
              <a:t>    &lt;link rel="stylesheet" href="{% static '/style/signUp.css' %}"&gt;</a:t>
            </a:r>
          </a:p>
          <a:p>
            <a:r>
              <a:rPr lang="en-US" sz="1100"/>
              <a:t>&lt;/head&gt;</a:t>
            </a:r>
          </a:p>
          <a:p>
            <a:r>
              <a:rPr lang="en-US" sz="1100"/>
              <a:t>&lt;body&gt;</a:t>
            </a:r>
          </a:p>
          <a:p>
            <a:r>
              <a:rPr lang="en-US" sz="1100"/>
              <a:t>    &lt;h2&gt;Sign up&lt;/h2&gt;</a:t>
            </a:r>
          </a:p>
          <a:p>
            <a:r>
              <a:rPr lang="en-US" sz="1100"/>
              <a:t>    &lt;form method="post"&gt;</a:t>
            </a:r>
          </a:p>
          <a:p>
            <a:r>
              <a:rPr lang="en-US" sz="1100"/>
              <a:t>      {% csrf_token %}</a:t>
            </a:r>
          </a:p>
          <a:p>
            <a:r>
              <a:rPr lang="en-US" sz="1100"/>
              <a:t>      {{ form.as_p }}</a:t>
            </a:r>
          </a:p>
          <a:p>
            <a:r>
              <a:rPr lang="en-US" sz="1100"/>
              <a:t>      &lt;button type="submit"&gt;Sign up&lt;/button&gt;</a:t>
            </a:r>
          </a:p>
          <a:p>
            <a:r>
              <a:rPr lang="en-US" sz="1100"/>
              <a:t>    &lt;/form&gt;</a:t>
            </a:r>
          </a:p>
          <a:p>
            <a:r>
              <a:rPr lang="en-US" sz="1100"/>
              <a:t>&lt;/body&gt;</a:t>
            </a:r>
          </a:p>
          <a:p>
            <a:r>
              <a:rPr lang="en-US" sz="1100"/>
              <a:t>&lt;/html&gt;</a:t>
            </a:r>
          </a:p>
        </p:txBody>
      </p:sp>
    </p:spTree>
    <p:extLst>
      <p:ext uri="{BB962C8B-B14F-4D97-AF65-F5344CB8AC3E}">
        <p14:creationId xmlns:p14="http://schemas.microsoft.com/office/powerpoint/2010/main" val="42232037"/>
      </p:ext>
    </p:extLst>
  </p:cSld>
  <p:clrMapOvr>
    <a:masterClrMapping/>
  </p:clrMapOvr>
  <p:transition spd="med" advClick="0" advTm="0">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76999"/>
          </a:xfrm>
          <a:prstGeom prst="rect">
            <a:avLst/>
          </a:prstGeom>
          <a:noFill/>
        </p:spPr>
        <p:txBody>
          <a:bodyPr wrap="square" lIns="0" tIns="0" rIns="0" bIns="0" rtlCol="0">
            <a:spAutoFit/>
          </a:bodyPr>
          <a:lstStyle/>
          <a:p>
            <a:pPr marL="0" lvl="1" algn="ctr"/>
            <a:r>
              <a:rPr lang="en-US" altLang="zh-CN" sz="1800" b="1">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rPr>
              <a:t>Content</a:t>
            </a:r>
            <a:endParaRPr lang="zh-CN" altLang="en-US" sz="1800" b="1" dirty="0">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1980605" y="468089"/>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581005" y="468089"/>
            <a:ext cx="1523362" cy="52721"/>
          </a:xfrm>
          <a:prstGeom prst="rect">
            <a:avLst/>
          </a:prstGeom>
        </p:spPr>
      </p:pic>
      <p:cxnSp>
        <p:nvCxnSpPr>
          <p:cNvPr id="6" name="直接连接符 5"/>
          <p:cNvCxnSpPr/>
          <p:nvPr/>
        </p:nvCxnSpPr>
        <p:spPr>
          <a:xfrm>
            <a:off x="60325" y="4413591"/>
            <a:ext cx="9601200" cy="0"/>
          </a:xfrm>
          <a:prstGeom prst="line">
            <a:avLst/>
          </a:prstGeom>
          <a:ln w="19050">
            <a:solidFill>
              <a:srgbClr val="C0C0C0"/>
            </a:soli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a:off x="2051952" y="4267882"/>
            <a:ext cx="247057" cy="247057"/>
          </a:xfrm>
          <a:prstGeom prst="ellipse">
            <a:avLst/>
          </a:prstGeom>
          <a:solidFill>
            <a:schemeClr val="bg1"/>
          </a:solidFill>
          <a:ln w="38100">
            <a:solidFill>
              <a:schemeClr val="accent2"/>
            </a:solidFill>
          </a:ln>
          <a:effectLst>
            <a:outerShdw blurRad="508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微软雅黑" panose="020B0503020204020204" pitchFamily="34" charset="-122"/>
              <a:ea typeface="微软雅黑" panose="020B0503020204020204" pitchFamily="34" charset="-122"/>
            </a:endParaRPr>
          </a:p>
        </p:txBody>
      </p:sp>
      <p:grpSp>
        <p:nvGrpSpPr>
          <p:cNvPr id="8" name="组合 7"/>
          <p:cNvGrpSpPr/>
          <p:nvPr/>
        </p:nvGrpSpPr>
        <p:grpSpPr>
          <a:xfrm>
            <a:off x="1453698" y="1188171"/>
            <a:ext cx="1399988" cy="2930604"/>
            <a:chOff x="1115616" y="1077584"/>
            <a:chExt cx="1224136" cy="2562492"/>
          </a:xfrm>
        </p:grpSpPr>
        <p:sp>
          <p:nvSpPr>
            <p:cNvPr id="9" name="任意多边形 8"/>
            <p:cNvSpPr/>
            <p:nvPr/>
          </p:nvSpPr>
          <p:spPr>
            <a:xfrm flipV="1">
              <a:off x="1115616" y="1077584"/>
              <a:ext cx="1224136" cy="2562492"/>
            </a:xfrm>
            <a:custGeom>
              <a:avLst/>
              <a:gdLst>
                <a:gd name="connsiteX0" fmla="*/ 213563 w 1224136"/>
                <a:gd name="connsiteY0" fmla="*/ 2562492 h 2562492"/>
                <a:gd name="connsiteX1" fmla="*/ 1010573 w 1224136"/>
                <a:gd name="connsiteY1" fmla="*/ 2562492 h 2562492"/>
                <a:gd name="connsiteX2" fmla="*/ 1224136 w 1224136"/>
                <a:gd name="connsiteY2" fmla="*/ 2348929 h 2562492"/>
                <a:gd name="connsiteX3" fmla="*/ 1224136 w 1224136"/>
                <a:gd name="connsiteY3" fmla="*/ 399791 h 2562492"/>
                <a:gd name="connsiteX4" fmla="*/ 1010573 w 1224136"/>
                <a:gd name="connsiteY4" fmla="*/ 186228 h 2562492"/>
                <a:gd name="connsiteX5" fmla="*/ 720080 w 1224136"/>
                <a:gd name="connsiteY5" fmla="*/ 186228 h 2562492"/>
                <a:gd name="connsiteX6" fmla="*/ 612068 w 1224136"/>
                <a:gd name="connsiteY6" fmla="*/ 0 h 2562492"/>
                <a:gd name="connsiteX7" fmla="*/ 504056 w 1224136"/>
                <a:gd name="connsiteY7" fmla="*/ 186228 h 2562492"/>
                <a:gd name="connsiteX8" fmla="*/ 213563 w 1224136"/>
                <a:gd name="connsiteY8" fmla="*/ 186228 h 2562492"/>
                <a:gd name="connsiteX9" fmla="*/ 0 w 1224136"/>
                <a:gd name="connsiteY9" fmla="*/ 399791 h 2562492"/>
                <a:gd name="connsiteX10" fmla="*/ 0 w 1224136"/>
                <a:gd name="connsiteY10" fmla="*/ 2348929 h 2562492"/>
                <a:gd name="connsiteX11" fmla="*/ 213563 w 1224136"/>
                <a:gd name="connsiteY11" fmla="*/ 2562492 h 25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24136" h="2562492">
                  <a:moveTo>
                    <a:pt x="213563" y="2562492"/>
                  </a:moveTo>
                  <a:lnTo>
                    <a:pt x="1010573" y="2562492"/>
                  </a:lnTo>
                  <a:cubicBezTo>
                    <a:pt x="1128521" y="2562492"/>
                    <a:pt x="1224136" y="2466877"/>
                    <a:pt x="1224136" y="2348929"/>
                  </a:cubicBezTo>
                  <a:lnTo>
                    <a:pt x="1224136" y="399791"/>
                  </a:lnTo>
                  <a:cubicBezTo>
                    <a:pt x="1224136" y="281843"/>
                    <a:pt x="1128521" y="186228"/>
                    <a:pt x="1010573" y="186228"/>
                  </a:cubicBezTo>
                  <a:lnTo>
                    <a:pt x="720080" y="186228"/>
                  </a:lnTo>
                  <a:lnTo>
                    <a:pt x="612068" y="0"/>
                  </a:lnTo>
                  <a:lnTo>
                    <a:pt x="504056" y="186228"/>
                  </a:lnTo>
                  <a:lnTo>
                    <a:pt x="213563" y="186228"/>
                  </a:lnTo>
                  <a:cubicBezTo>
                    <a:pt x="95615" y="186228"/>
                    <a:pt x="0" y="281843"/>
                    <a:pt x="0" y="399791"/>
                  </a:cubicBezTo>
                  <a:lnTo>
                    <a:pt x="0" y="2348929"/>
                  </a:lnTo>
                  <a:cubicBezTo>
                    <a:pt x="0" y="2466877"/>
                    <a:pt x="95615" y="2562492"/>
                    <a:pt x="213563" y="2562492"/>
                  </a:cubicBezTo>
                  <a:close/>
                </a:path>
              </a:pathLst>
            </a:custGeom>
            <a:gradFill flip="none" rotWithShape="1">
              <a:gsLst>
                <a:gs pos="45000">
                  <a:schemeClr val="bg1"/>
                </a:gs>
                <a:gs pos="100000">
                  <a:schemeClr val="bg1">
                    <a:lumMod val="85000"/>
                  </a:schemeClr>
                </a:gs>
              </a:gsLst>
              <a:lin ang="2400000" scaled="0"/>
              <a:tileRect/>
            </a:gradFill>
            <a:ln w="6350">
              <a:gradFill>
                <a:gsLst>
                  <a:gs pos="0">
                    <a:schemeClr val="bg1">
                      <a:lumMod val="85000"/>
                    </a:schemeClr>
                  </a:gs>
                  <a:gs pos="100000">
                    <a:schemeClr val="bg1"/>
                  </a:gs>
                </a:gsLst>
                <a:lin ang="1200000" scaled="0"/>
              </a:gradFill>
            </a:ln>
            <a:effectLst>
              <a:outerShdw blurRad="266700" dist="38100" dir="8100000" sx="101000" sy="101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Helvetica" panose="020B0604020202030204" pitchFamily="34" charset="0"/>
                <a:ea typeface="微软雅黑" panose="020B0503020204020204" pitchFamily="34" charset="-122"/>
              </a:endParaRPr>
            </a:p>
          </p:txBody>
        </p:sp>
        <p:sp>
          <p:nvSpPr>
            <p:cNvPr id="10" name="圆角矩形 9"/>
            <p:cNvSpPr/>
            <p:nvPr/>
          </p:nvSpPr>
          <p:spPr>
            <a:xfrm>
              <a:off x="1259632" y="1216298"/>
              <a:ext cx="936104" cy="2088232"/>
            </a:xfrm>
            <a:prstGeom prst="roundRect">
              <a:avLst>
                <a:gd name="adj" fmla="val 14632"/>
              </a:avLst>
            </a:prstGeom>
            <a:solidFill>
              <a:schemeClr val="accent2"/>
            </a:solidFill>
            <a:ln>
              <a:noFill/>
            </a:ln>
            <a:effectLst>
              <a:innerShdw blurRad="63500" dist="50800" dir="18900000">
                <a:prstClr val="black">
                  <a:alpha val="3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Helvetica" panose="020B0604020202030204" pitchFamily="34" charset="0"/>
                <a:ea typeface="微软雅黑" panose="020B0503020204020204" pitchFamily="34" charset="-122"/>
              </a:endParaRPr>
            </a:p>
          </p:txBody>
        </p:sp>
        <p:sp>
          <p:nvSpPr>
            <p:cNvPr id="11" name="矩形 10"/>
            <p:cNvSpPr/>
            <p:nvPr/>
          </p:nvSpPr>
          <p:spPr>
            <a:xfrm>
              <a:off x="1257002" y="1851670"/>
              <a:ext cx="1011930"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70" b="1">
                  <a:solidFill>
                    <a:schemeClr val="accent2"/>
                  </a:solidFill>
                  <a:latin typeface="Helvetica" panose="020B0604020202030204" pitchFamily="34" charset="0"/>
                  <a:ea typeface="方正兰亭黑简体" panose="02000000000000000000" pitchFamily="2" charset="-122"/>
                </a:rPr>
                <a:t> Python (1)</a:t>
              </a:r>
              <a:endParaRPr lang="en-US" altLang="zh-CN" sz="1470" b="1" dirty="0">
                <a:solidFill>
                  <a:schemeClr val="accent2"/>
                </a:solidFill>
                <a:latin typeface="Helvetica" panose="020B0604020202030204" pitchFamily="34" charset="0"/>
                <a:ea typeface="方正兰亭黑简体" panose="02000000000000000000" pitchFamily="2" charset="-122"/>
              </a:endParaRPr>
            </a:p>
          </p:txBody>
        </p:sp>
        <p:sp>
          <p:nvSpPr>
            <p:cNvPr id="14" name="文本框 16"/>
            <p:cNvSpPr txBox="1"/>
            <p:nvPr/>
          </p:nvSpPr>
          <p:spPr>
            <a:xfrm>
              <a:off x="1257001" y="1253361"/>
              <a:ext cx="886006" cy="322940"/>
            </a:xfrm>
            <a:prstGeom prst="rect">
              <a:avLst/>
            </a:prstGeom>
            <a:noFill/>
          </p:spPr>
          <p:txBody>
            <a:bodyPr wrap="square" rtlCol="0">
              <a:spAutoFit/>
            </a:bodyPr>
            <a:lstStyle/>
            <a:p>
              <a:pPr algn="ctr"/>
              <a:r>
                <a:rPr lang="en-US" altLang="zh-CN" sz="1800">
                  <a:solidFill>
                    <a:schemeClr val="bg1"/>
                  </a:solidFill>
                  <a:latin typeface="Helvetica" panose="020B0604020202030204" pitchFamily="34" charset="0"/>
                  <a:ea typeface="方正兰亭黑简体" panose="02000000000000000000" pitchFamily="2" charset="-122"/>
                </a:rPr>
                <a:t>Python</a:t>
              </a:r>
              <a:endParaRPr lang="en-US" altLang="zh-CN" sz="1800" dirty="0">
                <a:solidFill>
                  <a:schemeClr val="bg1"/>
                </a:solidFill>
                <a:latin typeface="Helvetica" panose="020B0604020202030204" pitchFamily="34" charset="0"/>
                <a:ea typeface="方正兰亭黑简体" panose="02000000000000000000" pitchFamily="2" charset="-122"/>
              </a:endParaRPr>
            </a:p>
          </p:txBody>
        </p:sp>
        <p:sp>
          <p:nvSpPr>
            <p:cNvPr id="16" name="文本框 17"/>
            <p:cNvSpPr txBox="1"/>
            <p:nvPr/>
          </p:nvSpPr>
          <p:spPr>
            <a:xfrm>
              <a:off x="1257000" y="2214035"/>
              <a:ext cx="1011933" cy="952394"/>
            </a:xfrm>
            <a:prstGeom prst="rect">
              <a:avLst/>
            </a:prstGeom>
            <a:noFill/>
          </p:spPr>
          <p:txBody>
            <a:bodyPr wrap="square" rtlCol="0">
              <a:spAutoFit/>
            </a:bodyPr>
            <a:lstStyle/>
            <a:p>
              <a:pPr algn="ctr" defTabSz="718820">
                <a:lnSpc>
                  <a:spcPts val="2000"/>
                </a:lnSpc>
              </a:pPr>
              <a:r>
                <a:rPr lang="en-US" altLang="zh-CN" sz="1200">
                  <a:solidFill>
                    <a:schemeClr val="bg1"/>
                  </a:solidFill>
                  <a:latin typeface="Helvetica" panose="020B0604020202030204" pitchFamily="34" charset="0"/>
                  <a:ea typeface="方正兰亭黑简体" panose="02000000000000000000" pitchFamily="2" charset="-122"/>
                  <a:cs typeface="+mn-ea"/>
                  <a:sym typeface="+mn-lt"/>
                </a:rPr>
                <a:t>Admin and list </a:t>
              </a:r>
            </a:p>
            <a:p>
              <a:pPr algn="ctr" defTabSz="718820">
                <a:lnSpc>
                  <a:spcPts val="2000"/>
                </a:lnSpc>
              </a:pPr>
              <a:r>
                <a:rPr lang="en-US" sz="1200">
                  <a:solidFill>
                    <a:schemeClr val="bg1"/>
                  </a:solidFill>
                </a:rPr>
                <a:t>product detailview man</a:t>
              </a:r>
              <a:endParaRPr lang="zh-CN" altLang="en-US" sz="1200" dirty="0">
                <a:solidFill>
                  <a:schemeClr val="bg1"/>
                </a:solidFill>
                <a:latin typeface="Helvetica" panose="020B0604020202030204" pitchFamily="34" charset="0"/>
                <a:ea typeface="方正兰亭黑简体" panose="02000000000000000000" pitchFamily="2" charset="-122"/>
                <a:cs typeface="+mn-ea"/>
                <a:sym typeface="+mn-lt"/>
              </a:endParaRPr>
            </a:p>
          </p:txBody>
        </p:sp>
      </p:grpSp>
      <p:sp>
        <p:nvSpPr>
          <p:cNvPr id="17" name="椭圆 16"/>
          <p:cNvSpPr/>
          <p:nvPr/>
        </p:nvSpPr>
        <p:spPr>
          <a:xfrm>
            <a:off x="3898431" y="4267882"/>
            <a:ext cx="247057" cy="247057"/>
          </a:xfrm>
          <a:prstGeom prst="ellipse">
            <a:avLst/>
          </a:prstGeom>
          <a:solidFill>
            <a:schemeClr val="bg1"/>
          </a:solidFill>
          <a:ln w="38100">
            <a:solidFill>
              <a:schemeClr val="accent3"/>
            </a:solidFill>
          </a:ln>
          <a:effectLst>
            <a:outerShdw blurRad="508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微软雅黑" panose="020B0503020204020204" pitchFamily="34" charset="-122"/>
              <a:ea typeface="微软雅黑" panose="020B0503020204020204" pitchFamily="34" charset="-122"/>
            </a:endParaRPr>
          </a:p>
        </p:txBody>
      </p:sp>
      <p:grpSp>
        <p:nvGrpSpPr>
          <p:cNvPr id="18" name="组合 17"/>
          <p:cNvGrpSpPr/>
          <p:nvPr/>
        </p:nvGrpSpPr>
        <p:grpSpPr>
          <a:xfrm>
            <a:off x="3300179" y="1188171"/>
            <a:ext cx="1399988" cy="2930604"/>
            <a:chOff x="1115616" y="1077584"/>
            <a:chExt cx="1224136" cy="2562492"/>
          </a:xfrm>
        </p:grpSpPr>
        <p:sp>
          <p:nvSpPr>
            <p:cNvPr id="19" name="任意多边形 18"/>
            <p:cNvSpPr/>
            <p:nvPr/>
          </p:nvSpPr>
          <p:spPr>
            <a:xfrm flipV="1">
              <a:off x="1115616" y="1077584"/>
              <a:ext cx="1224136" cy="2562492"/>
            </a:xfrm>
            <a:custGeom>
              <a:avLst/>
              <a:gdLst>
                <a:gd name="connsiteX0" fmla="*/ 213563 w 1224136"/>
                <a:gd name="connsiteY0" fmla="*/ 2562492 h 2562492"/>
                <a:gd name="connsiteX1" fmla="*/ 1010573 w 1224136"/>
                <a:gd name="connsiteY1" fmla="*/ 2562492 h 2562492"/>
                <a:gd name="connsiteX2" fmla="*/ 1224136 w 1224136"/>
                <a:gd name="connsiteY2" fmla="*/ 2348929 h 2562492"/>
                <a:gd name="connsiteX3" fmla="*/ 1224136 w 1224136"/>
                <a:gd name="connsiteY3" fmla="*/ 399791 h 2562492"/>
                <a:gd name="connsiteX4" fmla="*/ 1010573 w 1224136"/>
                <a:gd name="connsiteY4" fmla="*/ 186228 h 2562492"/>
                <a:gd name="connsiteX5" fmla="*/ 720080 w 1224136"/>
                <a:gd name="connsiteY5" fmla="*/ 186228 h 2562492"/>
                <a:gd name="connsiteX6" fmla="*/ 612068 w 1224136"/>
                <a:gd name="connsiteY6" fmla="*/ 0 h 2562492"/>
                <a:gd name="connsiteX7" fmla="*/ 504056 w 1224136"/>
                <a:gd name="connsiteY7" fmla="*/ 186228 h 2562492"/>
                <a:gd name="connsiteX8" fmla="*/ 213563 w 1224136"/>
                <a:gd name="connsiteY8" fmla="*/ 186228 h 2562492"/>
                <a:gd name="connsiteX9" fmla="*/ 0 w 1224136"/>
                <a:gd name="connsiteY9" fmla="*/ 399791 h 2562492"/>
                <a:gd name="connsiteX10" fmla="*/ 0 w 1224136"/>
                <a:gd name="connsiteY10" fmla="*/ 2348929 h 2562492"/>
                <a:gd name="connsiteX11" fmla="*/ 213563 w 1224136"/>
                <a:gd name="connsiteY11" fmla="*/ 2562492 h 25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24136" h="2562492">
                  <a:moveTo>
                    <a:pt x="213563" y="2562492"/>
                  </a:moveTo>
                  <a:lnTo>
                    <a:pt x="1010573" y="2562492"/>
                  </a:lnTo>
                  <a:cubicBezTo>
                    <a:pt x="1128521" y="2562492"/>
                    <a:pt x="1224136" y="2466877"/>
                    <a:pt x="1224136" y="2348929"/>
                  </a:cubicBezTo>
                  <a:lnTo>
                    <a:pt x="1224136" y="399791"/>
                  </a:lnTo>
                  <a:cubicBezTo>
                    <a:pt x="1224136" y="281843"/>
                    <a:pt x="1128521" y="186228"/>
                    <a:pt x="1010573" y="186228"/>
                  </a:cubicBezTo>
                  <a:lnTo>
                    <a:pt x="720080" y="186228"/>
                  </a:lnTo>
                  <a:lnTo>
                    <a:pt x="612068" y="0"/>
                  </a:lnTo>
                  <a:lnTo>
                    <a:pt x="504056" y="186228"/>
                  </a:lnTo>
                  <a:lnTo>
                    <a:pt x="213563" y="186228"/>
                  </a:lnTo>
                  <a:cubicBezTo>
                    <a:pt x="95615" y="186228"/>
                    <a:pt x="0" y="281843"/>
                    <a:pt x="0" y="399791"/>
                  </a:cubicBezTo>
                  <a:lnTo>
                    <a:pt x="0" y="2348929"/>
                  </a:lnTo>
                  <a:cubicBezTo>
                    <a:pt x="0" y="2466877"/>
                    <a:pt x="95615" y="2562492"/>
                    <a:pt x="213563" y="2562492"/>
                  </a:cubicBezTo>
                  <a:close/>
                </a:path>
              </a:pathLst>
            </a:custGeom>
            <a:gradFill flip="none" rotWithShape="1">
              <a:gsLst>
                <a:gs pos="45000">
                  <a:schemeClr val="bg1"/>
                </a:gs>
                <a:gs pos="100000">
                  <a:schemeClr val="bg1">
                    <a:lumMod val="85000"/>
                  </a:schemeClr>
                </a:gs>
              </a:gsLst>
              <a:lin ang="2400000" scaled="0"/>
              <a:tileRect/>
            </a:gradFill>
            <a:ln w="6350">
              <a:gradFill>
                <a:gsLst>
                  <a:gs pos="0">
                    <a:schemeClr val="bg1">
                      <a:lumMod val="85000"/>
                    </a:schemeClr>
                  </a:gs>
                  <a:gs pos="100000">
                    <a:schemeClr val="bg1"/>
                  </a:gs>
                </a:gsLst>
                <a:lin ang="1200000" scaled="0"/>
              </a:gradFill>
            </a:ln>
            <a:effectLst>
              <a:outerShdw blurRad="266700" dist="38100" dir="8100000" sx="101000" sy="101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Helvetica" panose="020B0604020202030204" pitchFamily="34" charset="0"/>
                <a:ea typeface="微软雅黑" panose="020B0503020204020204" pitchFamily="34" charset="-122"/>
              </a:endParaRPr>
            </a:p>
          </p:txBody>
        </p:sp>
        <p:sp>
          <p:nvSpPr>
            <p:cNvPr id="20" name="圆角矩形 19"/>
            <p:cNvSpPr/>
            <p:nvPr/>
          </p:nvSpPr>
          <p:spPr>
            <a:xfrm>
              <a:off x="1259632" y="1216298"/>
              <a:ext cx="936104" cy="2088232"/>
            </a:xfrm>
            <a:prstGeom prst="roundRect">
              <a:avLst>
                <a:gd name="adj" fmla="val 14632"/>
              </a:avLst>
            </a:prstGeom>
            <a:solidFill>
              <a:schemeClr val="accent3"/>
            </a:solidFill>
            <a:ln>
              <a:noFill/>
            </a:ln>
            <a:effectLst>
              <a:innerShdw blurRad="63500" dist="50800" dir="18900000">
                <a:prstClr val="black">
                  <a:alpha val="3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Helvetica" panose="020B0604020202030204" pitchFamily="34" charset="0"/>
                <a:ea typeface="微软雅黑" panose="020B0503020204020204" pitchFamily="34" charset="-122"/>
              </a:endParaRPr>
            </a:p>
          </p:txBody>
        </p:sp>
        <p:sp>
          <p:nvSpPr>
            <p:cNvPr id="21" name="矩形 20"/>
            <p:cNvSpPr/>
            <p:nvPr/>
          </p:nvSpPr>
          <p:spPr>
            <a:xfrm>
              <a:off x="1158092" y="1833139"/>
              <a:ext cx="1097390"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70" b="1">
                  <a:solidFill>
                    <a:schemeClr val="accent3"/>
                  </a:solidFill>
                  <a:latin typeface="Helvetica" panose="020B0604020202030204" pitchFamily="34" charset="0"/>
                  <a:ea typeface="方正兰亭黑简体" panose="02000000000000000000" pitchFamily="2" charset="-122"/>
                </a:rPr>
                <a:t>Python (2)</a:t>
              </a:r>
              <a:endParaRPr lang="zh-CN" altLang="en-US" sz="1470" b="1" dirty="0">
                <a:solidFill>
                  <a:schemeClr val="accent3"/>
                </a:solidFill>
                <a:latin typeface="Helvetica" panose="020B0604020202030204" pitchFamily="34" charset="0"/>
                <a:ea typeface="方正兰亭黑简体" panose="02000000000000000000" pitchFamily="2" charset="-122"/>
              </a:endParaRPr>
            </a:p>
          </p:txBody>
        </p:sp>
        <p:sp>
          <p:nvSpPr>
            <p:cNvPr id="22" name="文本框 24"/>
            <p:cNvSpPr txBox="1"/>
            <p:nvPr/>
          </p:nvSpPr>
          <p:spPr>
            <a:xfrm>
              <a:off x="1293807" y="1253361"/>
              <a:ext cx="871695" cy="322940"/>
            </a:xfrm>
            <a:prstGeom prst="rect">
              <a:avLst/>
            </a:prstGeom>
            <a:noFill/>
          </p:spPr>
          <p:txBody>
            <a:bodyPr wrap="square" rtlCol="0">
              <a:spAutoFit/>
            </a:bodyPr>
            <a:lstStyle>
              <a:defPPr>
                <a:defRPr lang="zh-CN"/>
              </a:defPPr>
              <a:lvl1pPr algn="ctr">
                <a:defRPr sz="1800">
                  <a:solidFill>
                    <a:schemeClr val="bg1"/>
                  </a:solidFill>
                  <a:latin typeface="微软雅黑" panose="020B0503020204020204" pitchFamily="34" charset="-122"/>
                  <a:ea typeface="微软雅黑" panose="020B0503020204020204" pitchFamily="34" charset="-122"/>
                </a:defRPr>
              </a:lvl1pPr>
            </a:lstStyle>
            <a:p>
              <a:pPr algn="ctr"/>
              <a:r>
                <a:rPr lang="en-US" altLang="zh-CN" sz="1800">
                  <a:solidFill>
                    <a:schemeClr val="bg1"/>
                  </a:solidFill>
                  <a:latin typeface="Helvetica" panose="020B0604020202030204" pitchFamily="34" charset="0"/>
                  <a:ea typeface="方正兰亭黑简体" panose="02000000000000000000" pitchFamily="2" charset="-122"/>
                </a:rPr>
                <a:t>Python</a:t>
              </a:r>
              <a:endParaRPr lang="en-US" altLang="zh-CN" sz="1800" dirty="0">
                <a:solidFill>
                  <a:schemeClr val="bg1"/>
                </a:solidFill>
                <a:latin typeface="Helvetica" panose="020B0604020202030204" pitchFamily="34" charset="0"/>
                <a:ea typeface="方正兰亭黑简体" panose="02000000000000000000" pitchFamily="2" charset="-122"/>
              </a:endParaRPr>
            </a:p>
          </p:txBody>
        </p:sp>
        <p:sp>
          <p:nvSpPr>
            <p:cNvPr id="23" name="文本框 25"/>
            <p:cNvSpPr txBox="1"/>
            <p:nvPr/>
          </p:nvSpPr>
          <p:spPr>
            <a:xfrm>
              <a:off x="1257000" y="2214035"/>
              <a:ext cx="1034428" cy="279602"/>
            </a:xfrm>
            <a:prstGeom prst="rect">
              <a:avLst/>
            </a:prstGeom>
            <a:noFill/>
          </p:spPr>
          <p:txBody>
            <a:bodyPr wrap="square" rtlCol="0">
              <a:spAutoFit/>
            </a:bodyPr>
            <a:lstStyle>
              <a:defPPr>
                <a:defRPr lang="zh-CN"/>
              </a:defPPr>
              <a:lvl1pPr defTabSz="718820">
                <a:lnSpc>
                  <a:spcPts val="2000"/>
                </a:lnSpc>
                <a:defRPr sz="1000">
                  <a:solidFill>
                    <a:schemeClr val="bg1"/>
                  </a:solidFill>
                  <a:latin typeface="方正兰亭黑简体" panose="02000000000000000000" pitchFamily="2" charset="-122"/>
                  <a:ea typeface="方正兰亭黑简体" panose="02000000000000000000" pitchFamily="2" charset="-122"/>
                  <a:cs typeface="+mn-ea"/>
                </a:defRPr>
              </a:lvl1pPr>
            </a:lstStyle>
            <a:p>
              <a:r>
                <a:rPr lang="en-US" altLang="zh-CN" sz="1200">
                  <a:latin typeface="Helvetica" panose="020B0604020202030204" pitchFamily="34" charset="0"/>
                  <a:sym typeface="+mn-lt"/>
                </a:rPr>
                <a:t>Sign in python</a:t>
              </a:r>
              <a:endParaRPr lang="zh-CN" altLang="en-US" sz="1200" dirty="0">
                <a:latin typeface="Helvetica" panose="020B0604020202030204" pitchFamily="34" charset="0"/>
                <a:sym typeface="+mn-lt"/>
              </a:endParaRPr>
            </a:p>
          </p:txBody>
        </p:sp>
      </p:grpSp>
      <p:sp>
        <p:nvSpPr>
          <p:cNvPr id="24" name="椭圆 23"/>
          <p:cNvSpPr/>
          <p:nvPr/>
        </p:nvSpPr>
        <p:spPr>
          <a:xfrm>
            <a:off x="5744912" y="4267882"/>
            <a:ext cx="247057" cy="247057"/>
          </a:xfrm>
          <a:prstGeom prst="ellipse">
            <a:avLst/>
          </a:prstGeom>
          <a:solidFill>
            <a:schemeClr val="bg1"/>
          </a:solidFill>
          <a:ln w="38100">
            <a:solidFill>
              <a:srgbClr val="1C9494"/>
            </a:solidFill>
          </a:ln>
          <a:effectLst>
            <a:outerShdw blurRad="508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微软雅黑" panose="020B0503020204020204" pitchFamily="34" charset="-122"/>
              <a:ea typeface="微软雅黑" panose="020B0503020204020204" pitchFamily="34" charset="-122"/>
            </a:endParaRPr>
          </a:p>
        </p:txBody>
      </p:sp>
      <p:grpSp>
        <p:nvGrpSpPr>
          <p:cNvPr id="25" name="组合 24"/>
          <p:cNvGrpSpPr/>
          <p:nvPr/>
        </p:nvGrpSpPr>
        <p:grpSpPr>
          <a:xfrm>
            <a:off x="5146661" y="1188171"/>
            <a:ext cx="1399988" cy="2930604"/>
            <a:chOff x="1115616" y="1077584"/>
            <a:chExt cx="1224136" cy="2562492"/>
          </a:xfrm>
        </p:grpSpPr>
        <p:sp>
          <p:nvSpPr>
            <p:cNvPr id="26" name="任意多边形 25"/>
            <p:cNvSpPr/>
            <p:nvPr/>
          </p:nvSpPr>
          <p:spPr>
            <a:xfrm flipV="1">
              <a:off x="1115616" y="1077584"/>
              <a:ext cx="1224136" cy="2562492"/>
            </a:xfrm>
            <a:custGeom>
              <a:avLst/>
              <a:gdLst>
                <a:gd name="connsiteX0" fmla="*/ 213563 w 1224136"/>
                <a:gd name="connsiteY0" fmla="*/ 2562492 h 2562492"/>
                <a:gd name="connsiteX1" fmla="*/ 1010573 w 1224136"/>
                <a:gd name="connsiteY1" fmla="*/ 2562492 h 2562492"/>
                <a:gd name="connsiteX2" fmla="*/ 1224136 w 1224136"/>
                <a:gd name="connsiteY2" fmla="*/ 2348929 h 2562492"/>
                <a:gd name="connsiteX3" fmla="*/ 1224136 w 1224136"/>
                <a:gd name="connsiteY3" fmla="*/ 399791 h 2562492"/>
                <a:gd name="connsiteX4" fmla="*/ 1010573 w 1224136"/>
                <a:gd name="connsiteY4" fmla="*/ 186228 h 2562492"/>
                <a:gd name="connsiteX5" fmla="*/ 720080 w 1224136"/>
                <a:gd name="connsiteY5" fmla="*/ 186228 h 2562492"/>
                <a:gd name="connsiteX6" fmla="*/ 612068 w 1224136"/>
                <a:gd name="connsiteY6" fmla="*/ 0 h 2562492"/>
                <a:gd name="connsiteX7" fmla="*/ 504056 w 1224136"/>
                <a:gd name="connsiteY7" fmla="*/ 186228 h 2562492"/>
                <a:gd name="connsiteX8" fmla="*/ 213563 w 1224136"/>
                <a:gd name="connsiteY8" fmla="*/ 186228 h 2562492"/>
                <a:gd name="connsiteX9" fmla="*/ 0 w 1224136"/>
                <a:gd name="connsiteY9" fmla="*/ 399791 h 2562492"/>
                <a:gd name="connsiteX10" fmla="*/ 0 w 1224136"/>
                <a:gd name="connsiteY10" fmla="*/ 2348929 h 2562492"/>
                <a:gd name="connsiteX11" fmla="*/ 213563 w 1224136"/>
                <a:gd name="connsiteY11" fmla="*/ 2562492 h 25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24136" h="2562492">
                  <a:moveTo>
                    <a:pt x="213563" y="2562492"/>
                  </a:moveTo>
                  <a:lnTo>
                    <a:pt x="1010573" y="2562492"/>
                  </a:lnTo>
                  <a:cubicBezTo>
                    <a:pt x="1128521" y="2562492"/>
                    <a:pt x="1224136" y="2466877"/>
                    <a:pt x="1224136" y="2348929"/>
                  </a:cubicBezTo>
                  <a:lnTo>
                    <a:pt x="1224136" y="399791"/>
                  </a:lnTo>
                  <a:cubicBezTo>
                    <a:pt x="1224136" y="281843"/>
                    <a:pt x="1128521" y="186228"/>
                    <a:pt x="1010573" y="186228"/>
                  </a:cubicBezTo>
                  <a:lnTo>
                    <a:pt x="720080" y="186228"/>
                  </a:lnTo>
                  <a:lnTo>
                    <a:pt x="612068" y="0"/>
                  </a:lnTo>
                  <a:lnTo>
                    <a:pt x="504056" y="186228"/>
                  </a:lnTo>
                  <a:lnTo>
                    <a:pt x="213563" y="186228"/>
                  </a:lnTo>
                  <a:cubicBezTo>
                    <a:pt x="95615" y="186228"/>
                    <a:pt x="0" y="281843"/>
                    <a:pt x="0" y="399791"/>
                  </a:cubicBezTo>
                  <a:lnTo>
                    <a:pt x="0" y="2348929"/>
                  </a:lnTo>
                  <a:cubicBezTo>
                    <a:pt x="0" y="2466877"/>
                    <a:pt x="95615" y="2562492"/>
                    <a:pt x="213563" y="2562492"/>
                  </a:cubicBezTo>
                  <a:close/>
                </a:path>
              </a:pathLst>
            </a:custGeom>
            <a:gradFill flip="none" rotWithShape="1">
              <a:gsLst>
                <a:gs pos="45000">
                  <a:schemeClr val="bg1"/>
                </a:gs>
                <a:gs pos="100000">
                  <a:schemeClr val="bg1">
                    <a:lumMod val="85000"/>
                  </a:schemeClr>
                </a:gs>
              </a:gsLst>
              <a:lin ang="2400000" scaled="0"/>
              <a:tileRect/>
            </a:gradFill>
            <a:ln w="6350">
              <a:gradFill>
                <a:gsLst>
                  <a:gs pos="0">
                    <a:schemeClr val="bg1">
                      <a:lumMod val="85000"/>
                    </a:schemeClr>
                  </a:gs>
                  <a:gs pos="100000">
                    <a:schemeClr val="bg1"/>
                  </a:gs>
                </a:gsLst>
                <a:lin ang="1200000" scaled="0"/>
              </a:gradFill>
            </a:ln>
            <a:effectLst>
              <a:outerShdw blurRad="266700" dist="38100" dir="8100000" sx="101000" sy="101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Helvetica" panose="020B0604020202030204" pitchFamily="34" charset="0"/>
                <a:ea typeface="微软雅黑" panose="020B0503020204020204" pitchFamily="34" charset="-122"/>
              </a:endParaRPr>
            </a:p>
          </p:txBody>
        </p:sp>
        <p:sp>
          <p:nvSpPr>
            <p:cNvPr id="27" name="圆角矩形 26"/>
            <p:cNvSpPr/>
            <p:nvPr/>
          </p:nvSpPr>
          <p:spPr>
            <a:xfrm>
              <a:off x="1259632" y="1216298"/>
              <a:ext cx="936104" cy="2088232"/>
            </a:xfrm>
            <a:prstGeom prst="roundRect">
              <a:avLst>
                <a:gd name="adj" fmla="val 14632"/>
              </a:avLst>
            </a:prstGeom>
            <a:solidFill>
              <a:srgbClr val="1C9494"/>
            </a:solidFill>
            <a:ln>
              <a:noFill/>
            </a:ln>
            <a:effectLst>
              <a:innerShdw blurRad="63500" dist="50800" dir="18900000">
                <a:prstClr val="black">
                  <a:alpha val="3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Helvetica" panose="020B0604020202030204" pitchFamily="34" charset="0"/>
                <a:ea typeface="微软雅黑" panose="020B0503020204020204" pitchFamily="34" charset="-122"/>
              </a:endParaRPr>
            </a:p>
          </p:txBody>
        </p:sp>
        <p:sp>
          <p:nvSpPr>
            <p:cNvPr id="28" name="矩形 27"/>
            <p:cNvSpPr/>
            <p:nvPr/>
          </p:nvSpPr>
          <p:spPr>
            <a:xfrm>
              <a:off x="1257002" y="1851670"/>
              <a:ext cx="938733"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70" b="1">
                  <a:solidFill>
                    <a:schemeClr val="accent4"/>
                  </a:solidFill>
                  <a:latin typeface="Helvetica" panose="020B0604020202030204" pitchFamily="34" charset="0"/>
                  <a:ea typeface="方正兰亭黑简体" panose="02000000000000000000" pitchFamily="2" charset="-122"/>
                </a:rPr>
                <a:t>Python (3)</a:t>
              </a:r>
              <a:endParaRPr lang="zh-CN" altLang="en-US" sz="1470" b="1" dirty="0">
                <a:solidFill>
                  <a:schemeClr val="accent4"/>
                </a:solidFill>
                <a:latin typeface="Helvetica" panose="020B0604020202030204" pitchFamily="34" charset="0"/>
                <a:ea typeface="方正兰亭黑简体" panose="02000000000000000000" pitchFamily="2" charset="-122"/>
              </a:endParaRPr>
            </a:p>
          </p:txBody>
        </p:sp>
        <p:sp>
          <p:nvSpPr>
            <p:cNvPr id="29" name="文本框 31"/>
            <p:cNvSpPr txBox="1"/>
            <p:nvPr/>
          </p:nvSpPr>
          <p:spPr>
            <a:xfrm>
              <a:off x="1257000" y="1253361"/>
              <a:ext cx="868034" cy="322940"/>
            </a:xfrm>
            <a:prstGeom prst="rect">
              <a:avLst/>
            </a:prstGeom>
            <a:noFill/>
          </p:spPr>
          <p:txBody>
            <a:bodyPr wrap="square" rtlCol="0">
              <a:spAutoFit/>
            </a:bodyPr>
            <a:lstStyle>
              <a:defPPr>
                <a:defRPr lang="zh-CN"/>
              </a:defPPr>
              <a:lvl1pPr algn="ctr">
                <a:defRPr sz="1800">
                  <a:solidFill>
                    <a:schemeClr val="bg1"/>
                  </a:solidFill>
                  <a:latin typeface="微软雅黑" panose="020B0503020204020204" pitchFamily="34" charset="-122"/>
                  <a:ea typeface="微软雅黑" panose="020B0503020204020204" pitchFamily="34" charset="-122"/>
                </a:defRPr>
              </a:lvl1pPr>
            </a:lstStyle>
            <a:p>
              <a:pPr algn="ctr"/>
              <a:r>
                <a:rPr lang="en-US" altLang="zh-CN" sz="1800">
                  <a:solidFill>
                    <a:schemeClr val="bg1"/>
                  </a:solidFill>
                  <a:latin typeface="Helvetica" panose="020B0604020202030204" pitchFamily="34" charset="0"/>
                  <a:ea typeface="方正兰亭黑简体" panose="02000000000000000000" pitchFamily="2" charset="-122"/>
                </a:rPr>
                <a:t>Python</a:t>
              </a:r>
              <a:endParaRPr lang="en-US" altLang="zh-CN" sz="1800" dirty="0">
                <a:solidFill>
                  <a:schemeClr val="bg1"/>
                </a:solidFill>
                <a:latin typeface="Helvetica" panose="020B0604020202030204" pitchFamily="34" charset="0"/>
                <a:ea typeface="方正兰亭黑简体" panose="02000000000000000000" pitchFamily="2" charset="-122"/>
              </a:endParaRPr>
            </a:p>
          </p:txBody>
        </p:sp>
        <p:sp>
          <p:nvSpPr>
            <p:cNvPr id="30" name="文本框 32"/>
            <p:cNvSpPr txBox="1"/>
            <p:nvPr/>
          </p:nvSpPr>
          <p:spPr>
            <a:xfrm>
              <a:off x="1257000" y="2214035"/>
              <a:ext cx="993960" cy="503866"/>
            </a:xfrm>
            <a:prstGeom prst="rect">
              <a:avLst/>
            </a:prstGeom>
            <a:noFill/>
          </p:spPr>
          <p:txBody>
            <a:bodyPr wrap="square" rtlCol="0">
              <a:spAutoFit/>
            </a:bodyPr>
            <a:lstStyle>
              <a:defPPr>
                <a:defRPr lang="zh-CN"/>
              </a:defPPr>
              <a:lvl1pPr defTabSz="718820">
                <a:lnSpc>
                  <a:spcPts val="2000"/>
                </a:lnSpc>
                <a:defRPr sz="1000">
                  <a:solidFill>
                    <a:schemeClr val="bg1"/>
                  </a:solidFill>
                  <a:latin typeface="方正兰亭黑简体" panose="02000000000000000000" pitchFamily="2" charset="-122"/>
                  <a:ea typeface="方正兰亭黑简体" panose="02000000000000000000" pitchFamily="2" charset="-122"/>
                  <a:cs typeface="+mn-ea"/>
                </a:defRPr>
              </a:lvl1pPr>
            </a:lstStyle>
            <a:p>
              <a:pPr algn="ctr"/>
              <a:r>
                <a:rPr lang="en-US" altLang="zh-CN" sz="1200">
                  <a:latin typeface="Helvetica" panose="020B0604020202030204" pitchFamily="34" charset="0"/>
                  <a:sym typeface="+mn-lt"/>
                </a:rPr>
                <a:t>Sign up python</a:t>
              </a:r>
              <a:endParaRPr lang="zh-CN" altLang="en-US" sz="1200" dirty="0">
                <a:latin typeface="Helvetica" panose="020B0604020202030204" pitchFamily="34" charset="0"/>
                <a:sym typeface="+mn-lt"/>
              </a:endParaRPr>
            </a:p>
          </p:txBody>
        </p:sp>
      </p:grpSp>
      <p:sp>
        <p:nvSpPr>
          <p:cNvPr id="31" name="椭圆 30"/>
          <p:cNvSpPr/>
          <p:nvPr/>
        </p:nvSpPr>
        <p:spPr>
          <a:xfrm>
            <a:off x="7591395" y="4267882"/>
            <a:ext cx="247057" cy="247057"/>
          </a:xfrm>
          <a:prstGeom prst="ellipse">
            <a:avLst/>
          </a:prstGeom>
          <a:solidFill>
            <a:schemeClr val="bg1"/>
          </a:solidFill>
          <a:ln w="38100">
            <a:solidFill>
              <a:srgbClr val="F95647"/>
            </a:solidFill>
          </a:ln>
          <a:effectLst>
            <a:outerShdw blurRad="508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微软雅黑" panose="020B0503020204020204" pitchFamily="34" charset="-122"/>
              <a:ea typeface="微软雅黑" panose="020B0503020204020204" pitchFamily="34" charset="-122"/>
            </a:endParaRPr>
          </a:p>
        </p:txBody>
      </p:sp>
      <p:grpSp>
        <p:nvGrpSpPr>
          <p:cNvPr id="32" name="组合 31"/>
          <p:cNvGrpSpPr/>
          <p:nvPr/>
        </p:nvGrpSpPr>
        <p:grpSpPr>
          <a:xfrm>
            <a:off x="6993141" y="1188171"/>
            <a:ext cx="1399988" cy="2930604"/>
            <a:chOff x="1115616" y="1077584"/>
            <a:chExt cx="1224136" cy="2562492"/>
          </a:xfrm>
        </p:grpSpPr>
        <p:sp>
          <p:nvSpPr>
            <p:cNvPr id="33" name="任意多边形 32"/>
            <p:cNvSpPr/>
            <p:nvPr/>
          </p:nvSpPr>
          <p:spPr>
            <a:xfrm flipV="1">
              <a:off x="1115616" y="1077584"/>
              <a:ext cx="1224136" cy="2562492"/>
            </a:xfrm>
            <a:custGeom>
              <a:avLst/>
              <a:gdLst>
                <a:gd name="connsiteX0" fmla="*/ 213563 w 1224136"/>
                <a:gd name="connsiteY0" fmla="*/ 2562492 h 2562492"/>
                <a:gd name="connsiteX1" fmla="*/ 1010573 w 1224136"/>
                <a:gd name="connsiteY1" fmla="*/ 2562492 h 2562492"/>
                <a:gd name="connsiteX2" fmla="*/ 1224136 w 1224136"/>
                <a:gd name="connsiteY2" fmla="*/ 2348929 h 2562492"/>
                <a:gd name="connsiteX3" fmla="*/ 1224136 w 1224136"/>
                <a:gd name="connsiteY3" fmla="*/ 399791 h 2562492"/>
                <a:gd name="connsiteX4" fmla="*/ 1010573 w 1224136"/>
                <a:gd name="connsiteY4" fmla="*/ 186228 h 2562492"/>
                <a:gd name="connsiteX5" fmla="*/ 720080 w 1224136"/>
                <a:gd name="connsiteY5" fmla="*/ 186228 h 2562492"/>
                <a:gd name="connsiteX6" fmla="*/ 612068 w 1224136"/>
                <a:gd name="connsiteY6" fmla="*/ 0 h 2562492"/>
                <a:gd name="connsiteX7" fmla="*/ 504056 w 1224136"/>
                <a:gd name="connsiteY7" fmla="*/ 186228 h 2562492"/>
                <a:gd name="connsiteX8" fmla="*/ 213563 w 1224136"/>
                <a:gd name="connsiteY8" fmla="*/ 186228 h 2562492"/>
                <a:gd name="connsiteX9" fmla="*/ 0 w 1224136"/>
                <a:gd name="connsiteY9" fmla="*/ 399791 h 2562492"/>
                <a:gd name="connsiteX10" fmla="*/ 0 w 1224136"/>
                <a:gd name="connsiteY10" fmla="*/ 2348929 h 2562492"/>
                <a:gd name="connsiteX11" fmla="*/ 213563 w 1224136"/>
                <a:gd name="connsiteY11" fmla="*/ 2562492 h 25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24136" h="2562492">
                  <a:moveTo>
                    <a:pt x="213563" y="2562492"/>
                  </a:moveTo>
                  <a:lnTo>
                    <a:pt x="1010573" y="2562492"/>
                  </a:lnTo>
                  <a:cubicBezTo>
                    <a:pt x="1128521" y="2562492"/>
                    <a:pt x="1224136" y="2466877"/>
                    <a:pt x="1224136" y="2348929"/>
                  </a:cubicBezTo>
                  <a:lnTo>
                    <a:pt x="1224136" y="399791"/>
                  </a:lnTo>
                  <a:cubicBezTo>
                    <a:pt x="1224136" y="281843"/>
                    <a:pt x="1128521" y="186228"/>
                    <a:pt x="1010573" y="186228"/>
                  </a:cubicBezTo>
                  <a:lnTo>
                    <a:pt x="720080" y="186228"/>
                  </a:lnTo>
                  <a:lnTo>
                    <a:pt x="612068" y="0"/>
                  </a:lnTo>
                  <a:lnTo>
                    <a:pt x="504056" y="186228"/>
                  </a:lnTo>
                  <a:lnTo>
                    <a:pt x="213563" y="186228"/>
                  </a:lnTo>
                  <a:cubicBezTo>
                    <a:pt x="95615" y="186228"/>
                    <a:pt x="0" y="281843"/>
                    <a:pt x="0" y="399791"/>
                  </a:cubicBezTo>
                  <a:lnTo>
                    <a:pt x="0" y="2348929"/>
                  </a:lnTo>
                  <a:cubicBezTo>
                    <a:pt x="0" y="2466877"/>
                    <a:pt x="95615" y="2562492"/>
                    <a:pt x="213563" y="2562492"/>
                  </a:cubicBezTo>
                  <a:close/>
                </a:path>
              </a:pathLst>
            </a:custGeom>
            <a:gradFill flip="none" rotWithShape="1">
              <a:gsLst>
                <a:gs pos="45000">
                  <a:schemeClr val="bg1"/>
                </a:gs>
                <a:gs pos="100000">
                  <a:schemeClr val="bg1">
                    <a:lumMod val="85000"/>
                  </a:schemeClr>
                </a:gs>
              </a:gsLst>
              <a:lin ang="2400000" scaled="0"/>
              <a:tileRect/>
            </a:gradFill>
            <a:ln w="6350">
              <a:gradFill>
                <a:gsLst>
                  <a:gs pos="0">
                    <a:schemeClr val="bg1">
                      <a:lumMod val="85000"/>
                    </a:schemeClr>
                  </a:gs>
                  <a:gs pos="100000">
                    <a:schemeClr val="bg1"/>
                  </a:gs>
                </a:gsLst>
                <a:lin ang="1200000" scaled="0"/>
              </a:gradFill>
            </a:ln>
            <a:effectLst>
              <a:outerShdw blurRad="266700" dist="38100" dir="8100000" sx="101000" sy="101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Helvetica" panose="020B0604020202030204" pitchFamily="34" charset="0"/>
                <a:ea typeface="微软雅黑" panose="020B0503020204020204" pitchFamily="34" charset="-122"/>
              </a:endParaRPr>
            </a:p>
          </p:txBody>
        </p:sp>
        <p:sp>
          <p:nvSpPr>
            <p:cNvPr id="34" name="圆角矩形 33"/>
            <p:cNvSpPr/>
            <p:nvPr/>
          </p:nvSpPr>
          <p:spPr>
            <a:xfrm>
              <a:off x="1259632" y="1216298"/>
              <a:ext cx="936104" cy="2088232"/>
            </a:xfrm>
            <a:prstGeom prst="roundRect">
              <a:avLst>
                <a:gd name="adj" fmla="val 14632"/>
              </a:avLst>
            </a:prstGeom>
            <a:solidFill>
              <a:srgbClr val="F95647"/>
            </a:solidFill>
            <a:ln>
              <a:noFill/>
            </a:ln>
            <a:effectLst>
              <a:innerShdw blurRad="63500" dist="50800" dir="18900000">
                <a:prstClr val="black">
                  <a:alpha val="3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latin typeface="Helvetica" panose="020B0604020202030204" pitchFamily="34" charset="0"/>
                <a:ea typeface="微软雅黑" panose="020B0503020204020204" pitchFamily="34" charset="-122"/>
              </a:endParaRPr>
            </a:p>
          </p:txBody>
        </p:sp>
        <p:sp>
          <p:nvSpPr>
            <p:cNvPr id="35" name="矩形 34"/>
            <p:cNvSpPr/>
            <p:nvPr/>
          </p:nvSpPr>
          <p:spPr>
            <a:xfrm>
              <a:off x="1257001" y="1851670"/>
              <a:ext cx="1016453"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70" b="1">
                  <a:solidFill>
                    <a:schemeClr val="accent5"/>
                  </a:solidFill>
                  <a:latin typeface="Helvetica" panose="020B0604020202030204" pitchFamily="34" charset="0"/>
                  <a:ea typeface="方正兰亭黑简体" panose="02000000000000000000" pitchFamily="2" charset="-122"/>
                </a:rPr>
                <a:t>Python (4)</a:t>
              </a:r>
              <a:endParaRPr lang="zh-CN" altLang="en-US" sz="1470" b="1" dirty="0">
                <a:solidFill>
                  <a:schemeClr val="accent5"/>
                </a:solidFill>
                <a:latin typeface="Helvetica" panose="020B0604020202030204" pitchFamily="34" charset="0"/>
                <a:ea typeface="方正兰亭黑简体" panose="02000000000000000000" pitchFamily="2" charset="-122"/>
              </a:endParaRPr>
            </a:p>
          </p:txBody>
        </p:sp>
        <p:sp>
          <p:nvSpPr>
            <p:cNvPr id="36" name="文本框 38"/>
            <p:cNvSpPr txBox="1"/>
            <p:nvPr/>
          </p:nvSpPr>
          <p:spPr>
            <a:xfrm>
              <a:off x="1256999" y="1253361"/>
              <a:ext cx="936104" cy="322940"/>
            </a:xfrm>
            <a:prstGeom prst="rect">
              <a:avLst/>
            </a:prstGeom>
            <a:noFill/>
          </p:spPr>
          <p:txBody>
            <a:bodyPr wrap="square" rtlCol="0">
              <a:spAutoFit/>
            </a:bodyPr>
            <a:lstStyle>
              <a:defPPr>
                <a:defRPr lang="zh-CN"/>
              </a:defPPr>
              <a:lvl1pPr algn="ctr">
                <a:defRPr sz="1800">
                  <a:solidFill>
                    <a:schemeClr val="bg1"/>
                  </a:solidFill>
                  <a:latin typeface="微软雅黑" panose="020B0503020204020204" pitchFamily="34" charset="-122"/>
                  <a:ea typeface="微软雅黑" panose="020B0503020204020204" pitchFamily="34" charset="-122"/>
                </a:defRPr>
              </a:lvl1pPr>
            </a:lstStyle>
            <a:p>
              <a:pPr algn="ctr"/>
              <a:r>
                <a:rPr lang="en-US" altLang="zh-CN" sz="1800">
                  <a:solidFill>
                    <a:schemeClr val="bg1"/>
                  </a:solidFill>
                  <a:latin typeface="Helvetica" panose="020B0604020202030204" pitchFamily="34" charset="0"/>
                  <a:ea typeface="方正兰亭黑简体" panose="02000000000000000000" pitchFamily="2" charset="-122"/>
                </a:rPr>
                <a:t>Python</a:t>
              </a:r>
              <a:endParaRPr lang="en-US" altLang="zh-CN" sz="1800" dirty="0">
                <a:solidFill>
                  <a:schemeClr val="bg1"/>
                </a:solidFill>
                <a:latin typeface="Helvetica" panose="020B0604020202030204" pitchFamily="34" charset="0"/>
                <a:ea typeface="方正兰亭黑简体" panose="02000000000000000000" pitchFamily="2" charset="-122"/>
              </a:endParaRPr>
            </a:p>
          </p:txBody>
        </p:sp>
        <p:sp>
          <p:nvSpPr>
            <p:cNvPr id="37" name="文本框 39"/>
            <p:cNvSpPr txBox="1"/>
            <p:nvPr/>
          </p:nvSpPr>
          <p:spPr>
            <a:xfrm>
              <a:off x="1257000" y="2214035"/>
              <a:ext cx="1016456" cy="279602"/>
            </a:xfrm>
            <a:prstGeom prst="rect">
              <a:avLst/>
            </a:prstGeom>
            <a:noFill/>
          </p:spPr>
          <p:txBody>
            <a:bodyPr wrap="square" rtlCol="0">
              <a:spAutoFit/>
            </a:bodyPr>
            <a:lstStyle>
              <a:defPPr>
                <a:defRPr lang="zh-CN"/>
              </a:defPPr>
              <a:lvl1pPr defTabSz="718820">
                <a:lnSpc>
                  <a:spcPts val="2000"/>
                </a:lnSpc>
                <a:defRPr sz="1000">
                  <a:solidFill>
                    <a:schemeClr val="bg1"/>
                  </a:solidFill>
                  <a:latin typeface="方正兰亭黑简体" panose="02000000000000000000" pitchFamily="2" charset="-122"/>
                  <a:ea typeface="方正兰亭黑简体" panose="02000000000000000000" pitchFamily="2" charset="-122"/>
                  <a:cs typeface="+mn-ea"/>
                </a:defRPr>
              </a:lvl1pPr>
            </a:lstStyle>
            <a:p>
              <a:r>
                <a:rPr lang="en-US" altLang="zh-CN" sz="1200">
                  <a:latin typeface="Helvetica" panose="020B0604020202030204" pitchFamily="34" charset="0"/>
                  <a:sym typeface="+mn-lt"/>
                </a:rPr>
                <a:t>Search python</a:t>
              </a:r>
              <a:endParaRPr lang="zh-CN" altLang="en-US" sz="1200" dirty="0">
                <a:latin typeface="Helvetica" panose="020B0604020202030204" pitchFamily="34" charset="0"/>
                <a:sym typeface="+mn-lt"/>
              </a:endParaRPr>
            </a:p>
          </p:txBody>
        </p:sp>
      </p:grpSp>
      <p:sp>
        <p:nvSpPr>
          <p:cNvPr id="3" name="矩形 2"/>
          <p:cNvSpPr/>
          <p:nvPr/>
        </p:nvSpPr>
        <p:spPr>
          <a:xfrm>
            <a:off x="1942106" y="-550123"/>
            <a:ext cx="1890261" cy="384721"/>
          </a:xfrm>
          <a:prstGeom prst="rect">
            <a:avLst/>
          </a:prstGeom>
        </p:spPr>
        <p:txBody>
          <a:bodyPr wrap="none">
            <a:spAutoFit/>
          </a:bodyPr>
          <a:lstStyle/>
          <a:p>
            <a:r>
              <a:rPr lang="zh-CN" altLang="en-US" dirty="0"/>
              <a:t>方正兰亭黑简体</a:t>
            </a:r>
          </a:p>
        </p:txBody>
      </p:sp>
    </p:spTree>
  </p:cSld>
  <p:clrMapOvr>
    <a:masterClrMapping/>
  </p:clrMapOvr>
  <mc:AlternateContent xmlns:mc="http://schemas.openxmlformats.org/markup-compatibility/2006" xmlns:p14="http://schemas.microsoft.com/office/powerpoint/2010/main">
    <mc:Choice Requires="p14">
      <p:transition spd="slow" p14:dur="1200" advClick="0" advTm="0">
        <p:dissolve/>
      </p:transition>
    </mc:Choice>
    <mc:Fallback xmlns="">
      <p:transition spd="slow" advClick="0" advTm="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ppt_y+.1"/>
                                          </p:val>
                                        </p:tav>
                                        <p:tav tm="100000">
                                          <p:val>
                                            <p:strVal val="#ppt_y"/>
                                          </p:val>
                                        </p:tav>
                                      </p:tavLst>
                                    </p:anim>
                                  </p:childTnLst>
                                </p:cTn>
                              </p:par>
                              <p:par>
                                <p:cTn id="14" presetID="47" presetClass="entr" presetSubtype="0"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anim calcmode="lin" valueType="num">
                                      <p:cBhvr>
                                        <p:cTn id="17" dur="500" fill="hold"/>
                                        <p:tgtEl>
                                          <p:spTgt spid="8"/>
                                        </p:tgtEl>
                                        <p:attrNameLst>
                                          <p:attrName>ppt_x</p:attrName>
                                        </p:attrNameLst>
                                      </p:cBhvr>
                                      <p:tavLst>
                                        <p:tav tm="0">
                                          <p:val>
                                            <p:strVal val="#ppt_x"/>
                                          </p:val>
                                        </p:tav>
                                        <p:tav tm="100000">
                                          <p:val>
                                            <p:strVal val="#ppt_x"/>
                                          </p:val>
                                        </p:tav>
                                      </p:tavLst>
                                    </p:anim>
                                    <p:anim calcmode="lin" valueType="num">
                                      <p:cBhvr>
                                        <p:cTn id="18" dur="5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30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anim calcmode="lin" valueType="num">
                                      <p:cBhvr>
                                        <p:cTn id="22" dur="500" fill="hold"/>
                                        <p:tgtEl>
                                          <p:spTgt spid="17"/>
                                        </p:tgtEl>
                                        <p:attrNameLst>
                                          <p:attrName>ppt_x</p:attrName>
                                        </p:attrNameLst>
                                      </p:cBhvr>
                                      <p:tavLst>
                                        <p:tav tm="0">
                                          <p:val>
                                            <p:strVal val="#ppt_x"/>
                                          </p:val>
                                        </p:tav>
                                        <p:tav tm="100000">
                                          <p:val>
                                            <p:strVal val="#ppt_x"/>
                                          </p:val>
                                        </p:tav>
                                      </p:tavLst>
                                    </p:anim>
                                    <p:anim calcmode="lin" valueType="num">
                                      <p:cBhvr>
                                        <p:cTn id="23" dur="500" fill="hold"/>
                                        <p:tgtEl>
                                          <p:spTgt spid="17"/>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30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anim calcmode="lin" valueType="num">
                                      <p:cBhvr>
                                        <p:cTn id="27" dur="500" fill="hold"/>
                                        <p:tgtEl>
                                          <p:spTgt spid="18"/>
                                        </p:tgtEl>
                                        <p:attrNameLst>
                                          <p:attrName>ppt_x</p:attrName>
                                        </p:attrNameLst>
                                      </p:cBhvr>
                                      <p:tavLst>
                                        <p:tav tm="0">
                                          <p:val>
                                            <p:strVal val="#ppt_x"/>
                                          </p:val>
                                        </p:tav>
                                        <p:tav tm="100000">
                                          <p:val>
                                            <p:strVal val="#ppt_x"/>
                                          </p:val>
                                        </p:tav>
                                      </p:tavLst>
                                    </p:anim>
                                    <p:anim calcmode="lin" valueType="num">
                                      <p:cBhvr>
                                        <p:cTn id="28" dur="500" fill="hold"/>
                                        <p:tgtEl>
                                          <p:spTgt spid="18"/>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6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anim calcmode="lin" valueType="num">
                                      <p:cBhvr>
                                        <p:cTn id="32" dur="500" fill="hold"/>
                                        <p:tgtEl>
                                          <p:spTgt spid="24"/>
                                        </p:tgtEl>
                                        <p:attrNameLst>
                                          <p:attrName>ppt_x</p:attrName>
                                        </p:attrNameLst>
                                      </p:cBhvr>
                                      <p:tavLst>
                                        <p:tav tm="0">
                                          <p:val>
                                            <p:strVal val="#ppt_x"/>
                                          </p:val>
                                        </p:tav>
                                        <p:tav tm="100000">
                                          <p:val>
                                            <p:strVal val="#ppt_x"/>
                                          </p:val>
                                        </p:tav>
                                      </p:tavLst>
                                    </p:anim>
                                    <p:anim calcmode="lin" valueType="num">
                                      <p:cBhvr>
                                        <p:cTn id="33" dur="500" fill="hold"/>
                                        <p:tgtEl>
                                          <p:spTgt spid="24"/>
                                        </p:tgtEl>
                                        <p:attrNameLst>
                                          <p:attrName>ppt_y</p:attrName>
                                        </p:attrNameLst>
                                      </p:cBhvr>
                                      <p:tavLst>
                                        <p:tav tm="0">
                                          <p:val>
                                            <p:strVal val="#ppt_y+.1"/>
                                          </p:val>
                                        </p:tav>
                                        <p:tav tm="100000">
                                          <p:val>
                                            <p:strVal val="#ppt_y"/>
                                          </p:val>
                                        </p:tav>
                                      </p:tavLst>
                                    </p:anim>
                                  </p:childTnLst>
                                </p:cTn>
                              </p:par>
                              <p:par>
                                <p:cTn id="34" presetID="47" presetClass="entr" presetSubtype="0" fill="hold" nodeType="withEffect">
                                  <p:stCondLst>
                                    <p:cond delay="60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500"/>
                                        <p:tgtEl>
                                          <p:spTgt spid="25"/>
                                        </p:tgtEl>
                                      </p:cBhvr>
                                    </p:animEffect>
                                    <p:anim calcmode="lin" valueType="num">
                                      <p:cBhvr>
                                        <p:cTn id="37" dur="500" fill="hold"/>
                                        <p:tgtEl>
                                          <p:spTgt spid="25"/>
                                        </p:tgtEl>
                                        <p:attrNameLst>
                                          <p:attrName>ppt_x</p:attrName>
                                        </p:attrNameLst>
                                      </p:cBhvr>
                                      <p:tavLst>
                                        <p:tav tm="0">
                                          <p:val>
                                            <p:strVal val="#ppt_x"/>
                                          </p:val>
                                        </p:tav>
                                        <p:tav tm="100000">
                                          <p:val>
                                            <p:strVal val="#ppt_x"/>
                                          </p:val>
                                        </p:tav>
                                      </p:tavLst>
                                    </p:anim>
                                    <p:anim calcmode="lin" valueType="num">
                                      <p:cBhvr>
                                        <p:cTn id="38" dur="500" fill="hold"/>
                                        <p:tgtEl>
                                          <p:spTgt spid="25"/>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900"/>
                                  </p:stCondLst>
                                  <p:childTnLst>
                                    <p:set>
                                      <p:cBhvr>
                                        <p:cTn id="40" dur="1" fill="hold">
                                          <p:stCondLst>
                                            <p:cond delay="0"/>
                                          </p:stCondLst>
                                        </p:cTn>
                                        <p:tgtEl>
                                          <p:spTgt spid="31"/>
                                        </p:tgtEl>
                                        <p:attrNameLst>
                                          <p:attrName>style.visibility</p:attrName>
                                        </p:attrNameLst>
                                      </p:cBhvr>
                                      <p:to>
                                        <p:strVal val="visible"/>
                                      </p:to>
                                    </p:set>
                                    <p:animEffect transition="in" filter="fade">
                                      <p:cBhvr>
                                        <p:cTn id="41" dur="500"/>
                                        <p:tgtEl>
                                          <p:spTgt spid="31"/>
                                        </p:tgtEl>
                                      </p:cBhvr>
                                    </p:animEffect>
                                    <p:anim calcmode="lin" valueType="num">
                                      <p:cBhvr>
                                        <p:cTn id="42" dur="500" fill="hold"/>
                                        <p:tgtEl>
                                          <p:spTgt spid="31"/>
                                        </p:tgtEl>
                                        <p:attrNameLst>
                                          <p:attrName>ppt_x</p:attrName>
                                        </p:attrNameLst>
                                      </p:cBhvr>
                                      <p:tavLst>
                                        <p:tav tm="0">
                                          <p:val>
                                            <p:strVal val="#ppt_x"/>
                                          </p:val>
                                        </p:tav>
                                        <p:tav tm="100000">
                                          <p:val>
                                            <p:strVal val="#ppt_x"/>
                                          </p:val>
                                        </p:tav>
                                      </p:tavLst>
                                    </p:anim>
                                    <p:anim calcmode="lin" valueType="num">
                                      <p:cBhvr>
                                        <p:cTn id="43" dur="500" fill="hold"/>
                                        <p:tgtEl>
                                          <p:spTgt spid="31"/>
                                        </p:tgtEl>
                                        <p:attrNameLst>
                                          <p:attrName>ppt_y</p:attrName>
                                        </p:attrNameLst>
                                      </p:cBhvr>
                                      <p:tavLst>
                                        <p:tav tm="0">
                                          <p:val>
                                            <p:strVal val="#ppt_y+.1"/>
                                          </p:val>
                                        </p:tav>
                                        <p:tav tm="100000">
                                          <p:val>
                                            <p:strVal val="#ppt_y"/>
                                          </p:val>
                                        </p:tav>
                                      </p:tavLst>
                                    </p:anim>
                                  </p:childTnLst>
                                </p:cTn>
                              </p:par>
                              <p:par>
                                <p:cTn id="44" presetID="47" presetClass="entr" presetSubtype="0" fill="hold" nodeType="withEffect">
                                  <p:stCondLst>
                                    <p:cond delay="900"/>
                                  </p:stCondLst>
                                  <p:childTnLst>
                                    <p:set>
                                      <p:cBhvr>
                                        <p:cTn id="45" dur="1" fill="hold">
                                          <p:stCondLst>
                                            <p:cond delay="0"/>
                                          </p:stCondLst>
                                        </p:cTn>
                                        <p:tgtEl>
                                          <p:spTgt spid="32"/>
                                        </p:tgtEl>
                                        <p:attrNameLst>
                                          <p:attrName>style.visibility</p:attrName>
                                        </p:attrNameLst>
                                      </p:cBhvr>
                                      <p:to>
                                        <p:strVal val="visible"/>
                                      </p:to>
                                    </p:set>
                                    <p:animEffect transition="in" filter="fade">
                                      <p:cBhvr>
                                        <p:cTn id="46" dur="500"/>
                                        <p:tgtEl>
                                          <p:spTgt spid="32"/>
                                        </p:tgtEl>
                                      </p:cBhvr>
                                    </p:animEffect>
                                    <p:anim calcmode="lin" valueType="num">
                                      <p:cBhvr>
                                        <p:cTn id="47" dur="500" fill="hold"/>
                                        <p:tgtEl>
                                          <p:spTgt spid="32"/>
                                        </p:tgtEl>
                                        <p:attrNameLst>
                                          <p:attrName>ppt_x</p:attrName>
                                        </p:attrNameLst>
                                      </p:cBhvr>
                                      <p:tavLst>
                                        <p:tav tm="0">
                                          <p:val>
                                            <p:strVal val="#ppt_x"/>
                                          </p:val>
                                        </p:tav>
                                        <p:tav tm="100000">
                                          <p:val>
                                            <p:strVal val="#ppt_x"/>
                                          </p:val>
                                        </p:tav>
                                      </p:tavLst>
                                    </p:anim>
                                    <p:anim calcmode="lin" valueType="num">
                                      <p:cBhvr>
                                        <p:cTn id="48" dur="5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7" grpId="0" animBg="1"/>
      <p:bldP spid="24" grpId="0" animBg="1"/>
      <p:bldP spid="3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B4A784A8-0B4A-0D67-F4E4-EA0D72E6CF00}"/>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(1)</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4" name="Hộp Văn bản 3">
            <a:extLst>
              <a:ext uri="{FF2B5EF4-FFF2-40B4-BE49-F238E27FC236}">
                <a16:creationId xmlns:a16="http://schemas.microsoft.com/office/drawing/2014/main" id="{87728532-FA2F-0E00-C9EE-206AB3B07D7B}"/>
              </a:ext>
            </a:extLst>
          </p:cNvPr>
          <p:cNvSpPr txBox="1"/>
          <p:nvPr/>
        </p:nvSpPr>
        <p:spPr>
          <a:xfrm>
            <a:off x="900485" y="468089"/>
            <a:ext cx="6912768" cy="2231380"/>
          </a:xfrm>
          <a:prstGeom prst="rect">
            <a:avLst/>
          </a:prstGeom>
          <a:solidFill>
            <a:srgbClr val="002060"/>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views.py</a:t>
            </a:r>
          </a:p>
          <a:p>
            <a:r>
              <a:rPr lang="vi-VN" sz="1100">
                <a:solidFill>
                  <a:schemeClr val="bg1"/>
                </a:solidFill>
              </a:rPr>
              <a:t>from django.shortcuts import render</a:t>
            </a:r>
          </a:p>
          <a:p>
            <a:r>
              <a:rPr lang="vi-VN" sz="1100">
                <a:solidFill>
                  <a:schemeClr val="bg1"/>
                </a:solidFill>
              </a:rPr>
              <a:t>from .models import FooterInfo, Product_women</a:t>
            </a:r>
          </a:p>
          <a:p>
            <a:r>
              <a:rPr lang="vi-VN" sz="1100">
                <a:solidFill>
                  <a:schemeClr val="bg1"/>
                </a:solidFill>
              </a:rPr>
              <a:t>from .shopman import products</a:t>
            </a:r>
            <a:br>
              <a:rPr lang="vi-VN" sz="1100">
                <a:solidFill>
                  <a:schemeClr val="bg1"/>
                </a:solidFill>
              </a:rPr>
            </a:br>
            <a:r>
              <a:rPr lang="en-US" sz="1100">
                <a:solidFill>
                  <a:schemeClr val="bg1"/>
                </a:solidFill>
              </a:rPr>
              <a:t>def product_detail_view(request, product_id):</a:t>
            </a:r>
          </a:p>
          <a:p>
            <a:r>
              <a:rPr lang="en-US" sz="1100">
                <a:solidFill>
                  <a:schemeClr val="bg1"/>
                </a:solidFill>
              </a:rPr>
              <a:t>    product = next((item for item in products if item["id"] == product_id), None)</a:t>
            </a:r>
          </a:p>
          <a:p>
            <a:r>
              <a:rPr lang="en-US" sz="1100">
                <a:solidFill>
                  <a:schemeClr val="bg1"/>
                </a:solidFill>
              </a:rPr>
              <a:t>    footer_info = FooterInfo.objects.first()</a:t>
            </a:r>
          </a:p>
          <a:p>
            <a:r>
              <a:rPr lang="en-US" sz="1100">
                <a:solidFill>
                  <a:schemeClr val="bg1"/>
                </a:solidFill>
              </a:rPr>
              <a:t>    context = {</a:t>
            </a:r>
          </a:p>
          <a:p>
            <a:r>
              <a:rPr lang="en-US" sz="1100">
                <a:solidFill>
                  <a:schemeClr val="bg1"/>
                </a:solidFill>
              </a:rPr>
              <a:t>        'footer_info': footer_info,</a:t>
            </a:r>
          </a:p>
          <a:p>
            <a:r>
              <a:rPr lang="en-US" sz="1100">
                <a:solidFill>
                  <a:schemeClr val="bg1"/>
                </a:solidFill>
              </a:rPr>
              <a:t>        'product': product,</a:t>
            </a:r>
          </a:p>
          <a:p>
            <a:r>
              <a:rPr lang="en-US" sz="1100">
                <a:solidFill>
                  <a:schemeClr val="bg1"/>
                </a:solidFill>
              </a:rPr>
              <a:t>    }</a:t>
            </a:r>
          </a:p>
          <a:p>
            <a:r>
              <a:rPr lang="en-US" sz="1100">
                <a:solidFill>
                  <a:schemeClr val="bg1"/>
                </a:solidFill>
              </a:rPr>
              <a:t>    return render(request, 'shopCDB/products.html', context)</a:t>
            </a:r>
          </a:p>
        </p:txBody>
      </p:sp>
      <p:sp>
        <p:nvSpPr>
          <p:cNvPr id="3" name="Hộp Văn bản 2">
            <a:extLst>
              <a:ext uri="{FF2B5EF4-FFF2-40B4-BE49-F238E27FC236}">
                <a16:creationId xmlns:a16="http://schemas.microsoft.com/office/drawing/2014/main" id="{9DA79E71-1197-EE1B-FB87-23C6E20C2DD7}"/>
              </a:ext>
            </a:extLst>
          </p:cNvPr>
          <p:cNvSpPr txBox="1"/>
          <p:nvPr/>
        </p:nvSpPr>
        <p:spPr>
          <a:xfrm>
            <a:off x="900485" y="2772345"/>
            <a:ext cx="6912768" cy="1215717"/>
          </a:xfrm>
          <a:prstGeom prst="rect">
            <a:avLst/>
          </a:prstGeom>
          <a:solidFill>
            <a:srgbClr val="002060"/>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urls.py</a:t>
            </a:r>
          </a:p>
          <a:p>
            <a:r>
              <a:rPr lang="vi-VN" sz="1100">
                <a:solidFill>
                  <a:schemeClr val="bg1"/>
                </a:solidFill>
              </a:rPr>
              <a:t>from django.urls import path</a:t>
            </a:r>
          </a:p>
          <a:p>
            <a:r>
              <a:rPr lang="vi-VN" sz="1100">
                <a:solidFill>
                  <a:schemeClr val="bg1"/>
                </a:solidFill>
              </a:rPr>
              <a:t>from . import views</a:t>
            </a:r>
          </a:p>
          <a:p>
            <a:r>
              <a:rPr lang="vi-VN" sz="1100">
                <a:solidFill>
                  <a:schemeClr val="bg1"/>
                </a:solidFill>
              </a:rPr>
              <a:t>urlpatterns = [</a:t>
            </a:r>
          </a:p>
          <a:p>
            <a:r>
              <a:rPr lang="vi-VN" sz="1100">
                <a:solidFill>
                  <a:schemeClr val="bg1"/>
                </a:solidFill>
              </a:rPr>
              <a:t>    path('product/&lt;int:product_id&gt;/', views.product_detail_view, name='product_detail'),</a:t>
            </a:r>
          </a:p>
          <a:p>
            <a:r>
              <a:rPr lang="vi-VN" sz="1100">
                <a:solidFill>
                  <a:schemeClr val="bg1"/>
                </a:solidFill>
              </a:rPr>
              <a:t>] </a:t>
            </a:r>
            <a:endParaRPr lang="en-US" sz="1100">
              <a:solidFill>
                <a:schemeClr val="bg1"/>
              </a:solidFill>
            </a:endParaRPr>
          </a:p>
        </p:txBody>
      </p:sp>
      <p:sp>
        <p:nvSpPr>
          <p:cNvPr id="5" name="Hộp Văn bản 4">
            <a:extLst>
              <a:ext uri="{FF2B5EF4-FFF2-40B4-BE49-F238E27FC236}">
                <a16:creationId xmlns:a16="http://schemas.microsoft.com/office/drawing/2014/main" id="{EE1A2DE5-CEC2-81E6-C0C2-F64C1685FA5F}"/>
              </a:ext>
            </a:extLst>
          </p:cNvPr>
          <p:cNvSpPr txBox="1"/>
          <p:nvPr/>
        </p:nvSpPr>
        <p:spPr>
          <a:xfrm>
            <a:off x="900485" y="4068489"/>
            <a:ext cx="6912768" cy="1046440"/>
          </a:xfrm>
          <a:prstGeom prst="rect">
            <a:avLst/>
          </a:prstGeom>
          <a:solidFill>
            <a:srgbClr val="002060"/>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admin.py</a:t>
            </a:r>
          </a:p>
          <a:p>
            <a:r>
              <a:rPr lang="vi-VN" sz="1100">
                <a:solidFill>
                  <a:schemeClr val="bg1"/>
                </a:solidFill>
              </a:rPr>
              <a:t>from django.contrib import admin</a:t>
            </a:r>
          </a:p>
          <a:p>
            <a:r>
              <a:rPr lang="vi-VN" sz="1100">
                <a:solidFill>
                  <a:schemeClr val="bg1"/>
                </a:solidFill>
              </a:rPr>
              <a:t>from .models import FooterInfo, Product_women</a:t>
            </a:r>
          </a:p>
          <a:p>
            <a:r>
              <a:rPr lang="vi-VN" sz="1100">
                <a:solidFill>
                  <a:schemeClr val="bg1"/>
                </a:solidFill>
              </a:rPr>
              <a:t>admin.site.register(FooterInfo)</a:t>
            </a:r>
          </a:p>
          <a:p>
            <a:r>
              <a:rPr lang="vi-VN" sz="1100">
                <a:solidFill>
                  <a:schemeClr val="bg1"/>
                </a:solidFill>
              </a:rPr>
              <a:t>admin.site.register(Product_women)</a:t>
            </a:r>
          </a:p>
        </p:txBody>
      </p:sp>
    </p:spTree>
    <p:extLst>
      <p:ext uri="{BB962C8B-B14F-4D97-AF65-F5344CB8AC3E}">
        <p14:creationId xmlns:p14="http://schemas.microsoft.com/office/powerpoint/2010/main" val="166039091"/>
      </p:ext>
    </p:extLst>
  </p:cSld>
  <p:clrMapOvr>
    <a:masterClrMapping/>
  </p:clrMapOvr>
  <p:transition spd="med" advClick="0" advTm="0">
    <p:pull/>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B4A784A8-0B4A-0D67-F4E4-EA0D72E6CF00}"/>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(2)</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4" name="Hộp Văn bản 3">
            <a:extLst>
              <a:ext uri="{FF2B5EF4-FFF2-40B4-BE49-F238E27FC236}">
                <a16:creationId xmlns:a16="http://schemas.microsoft.com/office/drawing/2014/main" id="{87728532-FA2F-0E00-C9EE-206AB3B07D7B}"/>
              </a:ext>
            </a:extLst>
          </p:cNvPr>
          <p:cNvSpPr txBox="1"/>
          <p:nvPr/>
        </p:nvSpPr>
        <p:spPr>
          <a:xfrm>
            <a:off x="900485" y="663495"/>
            <a:ext cx="6912768" cy="2400657"/>
          </a:xfrm>
          <a:prstGeom prst="rect">
            <a:avLst/>
          </a:prstGeom>
          <a:solidFill>
            <a:srgbClr val="FFFF00"/>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views.py</a:t>
            </a:r>
            <a:br>
              <a:rPr lang="vi-VN" sz="1100"/>
            </a:br>
            <a:r>
              <a:rPr lang="en-US" sz="1100"/>
              <a:t>def signin_view(request):</a:t>
            </a:r>
          </a:p>
          <a:p>
            <a:r>
              <a:rPr lang="en-US" sz="1100"/>
              <a:t>    if request.method == 'POST':</a:t>
            </a:r>
          </a:p>
          <a:p>
            <a:r>
              <a:rPr lang="en-US" sz="1100"/>
              <a:t>        username = request.POST['username']</a:t>
            </a:r>
          </a:p>
          <a:p>
            <a:r>
              <a:rPr lang="en-US" sz="1100"/>
              <a:t>        password = request.POST['password']</a:t>
            </a:r>
          </a:p>
          <a:p>
            <a:r>
              <a:rPr lang="en-US" sz="1100"/>
              <a:t>        user = authenticate(request, username=username, password=password)</a:t>
            </a:r>
          </a:p>
          <a:p>
            <a:r>
              <a:rPr lang="en-US" sz="1100"/>
              <a:t>        if user is not None:</a:t>
            </a:r>
          </a:p>
          <a:p>
            <a:r>
              <a:rPr lang="en-US" sz="1100"/>
              <a:t>            login(request, user)</a:t>
            </a:r>
          </a:p>
          <a:p>
            <a:r>
              <a:rPr lang="en-US" sz="1100"/>
              <a:t>            return redirect('home')</a:t>
            </a:r>
          </a:p>
          <a:p>
            <a:r>
              <a:rPr lang="en-US" sz="1100"/>
              <a:t>        else:</a:t>
            </a:r>
          </a:p>
          <a:p>
            <a:r>
              <a:rPr lang="en-US" sz="1100"/>
              <a:t>            return render(request, 'signin.html', {'error': 'Username or Password incorrect👎'})</a:t>
            </a:r>
          </a:p>
          <a:p>
            <a:r>
              <a:rPr lang="en-US" sz="1100"/>
              <a:t>    else:</a:t>
            </a:r>
          </a:p>
          <a:p>
            <a:r>
              <a:rPr lang="en-US" sz="1100"/>
              <a:t>        return render(request, 'signin.html')</a:t>
            </a:r>
          </a:p>
        </p:txBody>
      </p:sp>
      <p:sp>
        <p:nvSpPr>
          <p:cNvPr id="3" name="Hộp Văn bản 2">
            <a:extLst>
              <a:ext uri="{FF2B5EF4-FFF2-40B4-BE49-F238E27FC236}">
                <a16:creationId xmlns:a16="http://schemas.microsoft.com/office/drawing/2014/main" id="{26845030-DBEA-6880-E2A6-28002B678A01}"/>
              </a:ext>
            </a:extLst>
          </p:cNvPr>
          <p:cNvSpPr txBox="1"/>
          <p:nvPr/>
        </p:nvSpPr>
        <p:spPr>
          <a:xfrm>
            <a:off x="900485" y="3180000"/>
            <a:ext cx="6912768" cy="1215717"/>
          </a:xfrm>
          <a:prstGeom prst="rect">
            <a:avLst/>
          </a:prstGeom>
          <a:solidFill>
            <a:srgbClr val="FFFF00"/>
          </a:solidFill>
        </p:spPr>
        <p:txBody>
          <a:bodyPr wrap="square" rtlCol="0">
            <a:spAutoFit/>
          </a:bodyPr>
          <a:lstStyle/>
          <a:p>
            <a:r>
              <a:rPr lang="en-US" sz="1800" b="1">
                <a:solidFill>
                  <a:schemeClr val="bg2"/>
                </a:solidFill>
                <a:effectLst>
                  <a:outerShdw blurRad="38100" dist="38100" dir="2700000" algn="tl">
                    <a:srgbClr val="000000">
                      <a:alpha val="43137"/>
                    </a:srgbClr>
                  </a:outerShdw>
                </a:effectLst>
              </a:rPr>
              <a:t>urls</a:t>
            </a:r>
            <a:r>
              <a:rPr lang="vi-VN" sz="1800" b="1">
                <a:solidFill>
                  <a:schemeClr val="bg2"/>
                </a:solidFill>
                <a:effectLst>
                  <a:outerShdw blurRad="38100" dist="38100" dir="2700000" algn="tl">
                    <a:srgbClr val="000000">
                      <a:alpha val="43137"/>
                    </a:srgbClr>
                  </a:outerShdw>
                </a:effectLst>
              </a:rPr>
              <a:t>.py</a:t>
            </a:r>
            <a:br>
              <a:rPr lang="vi-VN" sz="1100"/>
            </a:br>
            <a:r>
              <a:rPr lang="en-US" sz="1100"/>
              <a:t>from django.urls import path</a:t>
            </a:r>
          </a:p>
          <a:p>
            <a:r>
              <a:rPr lang="en-US" sz="1100"/>
              <a:t>from . import views</a:t>
            </a:r>
          </a:p>
          <a:p>
            <a:r>
              <a:rPr lang="en-US" sz="1100"/>
              <a:t>urlpatterns = [</a:t>
            </a:r>
          </a:p>
          <a:p>
            <a:r>
              <a:rPr lang="en-US" sz="1100"/>
              <a:t>    path('signin/', views.signin_view, name='signin'),</a:t>
            </a:r>
          </a:p>
          <a:p>
            <a:r>
              <a:rPr lang="en-US" sz="1100"/>
              <a:t>] </a:t>
            </a:r>
          </a:p>
        </p:txBody>
      </p:sp>
    </p:spTree>
    <p:extLst>
      <p:ext uri="{BB962C8B-B14F-4D97-AF65-F5344CB8AC3E}">
        <p14:creationId xmlns:p14="http://schemas.microsoft.com/office/powerpoint/2010/main" val="2301228189"/>
      </p:ext>
    </p:extLst>
  </p:cSld>
  <p:clrMapOvr>
    <a:masterClrMapping/>
  </p:clrMapOvr>
  <p:transition spd="med" advClick="0" advTm="0">
    <p:pull/>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B4A784A8-0B4A-0D67-F4E4-EA0D72E6CF00}"/>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(3)</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4" name="Hộp Văn bản 3">
            <a:extLst>
              <a:ext uri="{FF2B5EF4-FFF2-40B4-BE49-F238E27FC236}">
                <a16:creationId xmlns:a16="http://schemas.microsoft.com/office/drawing/2014/main" id="{87728532-FA2F-0E00-C9EE-206AB3B07D7B}"/>
              </a:ext>
            </a:extLst>
          </p:cNvPr>
          <p:cNvSpPr txBox="1"/>
          <p:nvPr/>
        </p:nvSpPr>
        <p:spPr>
          <a:xfrm>
            <a:off x="898711" y="684113"/>
            <a:ext cx="3674182" cy="2569934"/>
          </a:xfrm>
          <a:prstGeom prst="rect">
            <a:avLst/>
          </a:prstGeom>
          <a:solidFill>
            <a:srgbClr val="CC99FF"/>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views.py</a:t>
            </a:r>
            <a:br>
              <a:rPr lang="vi-VN" sz="1100"/>
            </a:br>
            <a:r>
              <a:rPr lang="vi-VN" sz="1100"/>
              <a:t>from django.shortcuts import render, redirect</a:t>
            </a:r>
          </a:p>
          <a:p>
            <a:r>
              <a:rPr lang="vi-VN" sz="1100"/>
              <a:t>from .forms import SignUpForm</a:t>
            </a:r>
          </a:p>
          <a:p>
            <a:r>
              <a:rPr lang="en-US" sz="1100"/>
              <a:t>def signup_view(request):</a:t>
            </a:r>
          </a:p>
          <a:p>
            <a:r>
              <a:rPr lang="en-US" sz="1100"/>
              <a:t>    if request.method == 'POST':  </a:t>
            </a:r>
          </a:p>
          <a:p>
            <a:r>
              <a:rPr lang="en-US" sz="1100"/>
              <a:t>        form = SignUpForm(request.POST)</a:t>
            </a:r>
          </a:p>
          <a:p>
            <a:r>
              <a:rPr lang="en-US" sz="1100"/>
              <a:t>        if form.is_valid():</a:t>
            </a:r>
          </a:p>
          <a:p>
            <a:r>
              <a:rPr lang="en-US" sz="1100"/>
              <a:t>            password = form.cleaned_data.get('password1’)</a:t>
            </a:r>
          </a:p>
          <a:p>
            <a:r>
              <a:rPr lang="en-US" sz="1100"/>
              <a:t>            print(password)</a:t>
            </a:r>
          </a:p>
          <a:p>
            <a:r>
              <a:rPr lang="en-US" sz="1100"/>
              <a:t>            form.save()</a:t>
            </a:r>
          </a:p>
          <a:p>
            <a:r>
              <a:rPr lang="en-US" sz="1100"/>
              <a:t>            return redirect('home')</a:t>
            </a:r>
          </a:p>
          <a:p>
            <a:r>
              <a:rPr lang="en-US" sz="1100"/>
              <a:t>    else:</a:t>
            </a:r>
          </a:p>
          <a:p>
            <a:r>
              <a:rPr lang="en-US" sz="1100"/>
              <a:t>        form = SignUpForm()</a:t>
            </a:r>
          </a:p>
          <a:p>
            <a:r>
              <a:rPr lang="en-US" sz="1100"/>
              <a:t>    return render(request, 'signup.html', {'form': form})</a:t>
            </a:r>
          </a:p>
        </p:txBody>
      </p:sp>
      <p:sp>
        <p:nvSpPr>
          <p:cNvPr id="3" name="Hộp Văn bản 2">
            <a:extLst>
              <a:ext uri="{FF2B5EF4-FFF2-40B4-BE49-F238E27FC236}">
                <a16:creationId xmlns:a16="http://schemas.microsoft.com/office/drawing/2014/main" id="{26845030-DBEA-6880-E2A6-28002B678A01}"/>
              </a:ext>
            </a:extLst>
          </p:cNvPr>
          <p:cNvSpPr txBox="1"/>
          <p:nvPr/>
        </p:nvSpPr>
        <p:spPr>
          <a:xfrm>
            <a:off x="900485" y="3348409"/>
            <a:ext cx="3672408" cy="1215717"/>
          </a:xfrm>
          <a:prstGeom prst="rect">
            <a:avLst/>
          </a:prstGeom>
          <a:solidFill>
            <a:srgbClr val="CC99FF"/>
          </a:solidFill>
        </p:spPr>
        <p:txBody>
          <a:bodyPr wrap="square" rtlCol="0">
            <a:spAutoFit/>
          </a:bodyPr>
          <a:lstStyle/>
          <a:p>
            <a:r>
              <a:rPr lang="en-US" sz="1800" b="1">
                <a:solidFill>
                  <a:schemeClr val="bg2"/>
                </a:solidFill>
                <a:effectLst>
                  <a:outerShdw blurRad="38100" dist="38100" dir="2700000" algn="tl">
                    <a:srgbClr val="000000">
                      <a:alpha val="43137"/>
                    </a:srgbClr>
                  </a:outerShdw>
                </a:effectLst>
              </a:rPr>
              <a:t>urls</a:t>
            </a:r>
            <a:r>
              <a:rPr lang="vi-VN" sz="1800" b="1">
                <a:solidFill>
                  <a:schemeClr val="bg2"/>
                </a:solidFill>
                <a:effectLst>
                  <a:outerShdw blurRad="38100" dist="38100" dir="2700000" algn="tl">
                    <a:srgbClr val="000000">
                      <a:alpha val="43137"/>
                    </a:srgbClr>
                  </a:outerShdw>
                </a:effectLst>
              </a:rPr>
              <a:t>.py</a:t>
            </a:r>
            <a:br>
              <a:rPr lang="vi-VN" sz="1100"/>
            </a:br>
            <a:r>
              <a:rPr lang="en-US" sz="1100"/>
              <a:t>from django.urls import path</a:t>
            </a:r>
          </a:p>
          <a:p>
            <a:r>
              <a:rPr lang="en-US" sz="1100"/>
              <a:t>from . import views</a:t>
            </a:r>
          </a:p>
          <a:p>
            <a:r>
              <a:rPr lang="en-US" sz="1100"/>
              <a:t>urlpatterns = [</a:t>
            </a:r>
          </a:p>
          <a:p>
            <a:r>
              <a:rPr lang="en-US" sz="1100"/>
              <a:t>    path('signup/', views.signup_view, name='signup'),</a:t>
            </a:r>
          </a:p>
          <a:p>
            <a:r>
              <a:rPr lang="en-US" sz="1100"/>
              <a:t>] </a:t>
            </a:r>
          </a:p>
        </p:txBody>
      </p:sp>
      <p:sp>
        <p:nvSpPr>
          <p:cNvPr id="5" name="Hộp Văn bản 4">
            <a:extLst>
              <a:ext uri="{FF2B5EF4-FFF2-40B4-BE49-F238E27FC236}">
                <a16:creationId xmlns:a16="http://schemas.microsoft.com/office/drawing/2014/main" id="{72CB4121-858A-FB66-FE6A-29E2F22F74BB}"/>
              </a:ext>
            </a:extLst>
          </p:cNvPr>
          <p:cNvSpPr txBox="1"/>
          <p:nvPr/>
        </p:nvSpPr>
        <p:spPr>
          <a:xfrm>
            <a:off x="4644901" y="692532"/>
            <a:ext cx="4608512" cy="2400657"/>
          </a:xfrm>
          <a:prstGeom prst="rect">
            <a:avLst/>
          </a:prstGeom>
          <a:solidFill>
            <a:srgbClr val="CC99FF"/>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forms.py</a:t>
            </a:r>
            <a:br>
              <a:rPr lang="vi-VN" sz="1100"/>
            </a:br>
            <a:r>
              <a:rPr lang="en-US" sz="1100"/>
              <a:t>from django import forms</a:t>
            </a:r>
          </a:p>
          <a:p>
            <a:r>
              <a:rPr lang="en-US" sz="1100"/>
              <a:t>from django.contrib.auth.forms import UserCreationForm</a:t>
            </a:r>
          </a:p>
          <a:p>
            <a:r>
              <a:rPr lang="en-US" sz="1100"/>
              <a:t>from django.contrib.auth.models import User</a:t>
            </a:r>
          </a:p>
          <a:p>
            <a:r>
              <a:rPr lang="en-US" sz="1100"/>
              <a:t>class SignUpForm(UserCreationForm):</a:t>
            </a:r>
          </a:p>
          <a:p>
            <a:r>
              <a:rPr lang="en-US" sz="1100"/>
              <a:t>    first_name = forms.CharField(max_length=30, required=True)</a:t>
            </a:r>
          </a:p>
          <a:p>
            <a:r>
              <a:rPr lang="en-US" sz="1100"/>
              <a:t>    last_name = forms.CharField(max_length=30, required=True)</a:t>
            </a:r>
          </a:p>
          <a:p>
            <a:r>
              <a:rPr lang="en-US" sz="1100"/>
              <a:t>    phone_number = forms.CharField(max_length=15, required=True)</a:t>
            </a:r>
          </a:p>
          <a:p>
            <a:r>
              <a:rPr lang="en-US" sz="1100"/>
              <a:t>    address = forms.CharField(max_length=100, required=True)</a:t>
            </a:r>
          </a:p>
          <a:p>
            <a:r>
              <a:rPr lang="en-US" sz="1100"/>
              <a:t>    class Meta:</a:t>
            </a:r>
          </a:p>
          <a:p>
            <a:r>
              <a:rPr lang="en-US" sz="1100"/>
              <a:t>        model = User</a:t>
            </a:r>
          </a:p>
          <a:p>
            <a:r>
              <a:rPr lang="en-US" sz="1100"/>
              <a:t>        fields = ('username', 'first_name', 'last_name', 'phone_number', 'address', 'password1', 'password2',)</a:t>
            </a:r>
          </a:p>
        </p:txBody>
      </p:sp>
    </p:spTree>
    <p:extLst>
      <p:ext uri="{BB962C8B-B14F-4D97-AF65-F5344CB8AC3E}">
        <p14:creationId xmlns:p14="http://schemas.microsoft.com/office/powerpoint/2010/main" val="2060704823"/>
      </p:ext>
    </p:extLst>
  </p:cSld>
  <p:clrMapOvr>
    <a:masterClrMapping/>
  </p:clrMapOvr>
  <p:transition spd="med" advClick="0" advTm="0">
    <p:pull/>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B4A784A8-0B4A-0D67-F4E4-EA0D72E6CF00}"/>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(4)</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4" name="Hộp Văn bản 3">
            <a:extLst>
              <a:ext uri="{FF2B5EF4-FFF2-40B4-BE49-F238E27FC236}">
                <a16:creationId xmlns:a16="http://schemas.microsoft.com/office/drawing/2014/main" id="{87728532-FA2F-0E00-C9EE-206AB3B07D7B}"/>
              </a:ext>
            </a:extLst>
          </p:cNvPr>
          <p:cNvSpPr txBox="1"/>
          <p:nvPr/>
        </p:nvSpPr>
        <p:spPr>
          <a:xfrm>
            <a:off x="898711" y="684113"/>
            <a:ext cx="3674182" cy="2231380"/>
          </a:xfrm>
          <a:prstGeom prst="rect">
            <a:avLst/>
          </a:prstGeom>
          <a:solidFill>
            <a:schemeClr val="accent2">
              <a:lumMod val="75000"/>
            </a:schemeClr>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views.py</a:t>
            </a:r>
            <a:br>
              <a:rPr lang="vi-VN" sz="1100"/>
            </a:br>
            <a:r>
              <a:rPr lang="vi-VN" sz="1100"/>
              <a:t>from django.shortcuts import render</a:t>
            </a:r>
          </a:p>
          <a:p>
            <a:r>
              <a:rPr lang="vi-VN" sz="1100"/>
              <a:t>from .models import FooterInfo, Product_women</a:t>
            </a:r>
          </a:p>
          <a:p>
            <a:r>
              <a:rPr lang="en-US" sz="1100"/>
              <a:t>def search_view(request):</a:t>
            </a:r>
          </a:p>
          <a:p>
            <a:r>
              <a:rPr lang="en-US" sz="1100"/>
              <a:t>    query = request.GET.get('q', '')</a:t>
            </a:r>
          </a:p>
          <a:p>
            <a:r>
              <a:rPr lang="en-US" sz="1100"/>
              <a:t>    if query:</a:t>
            </a:r>
          </a:p>
          <a:p>
            <a:r>
              <a:rPr lang="en-US" sz="1100"/>
              <a:t>        products = Product_women.objects.filter(name__icontains=query)</a:t>
            </a:r>
          </a:p>
          <a:p>
            <a:r>
              <a:rPr lang="en-US" sz="1100"/>
              <a:t>    else:</a:t>
            </a:r>
          </a:p>
          <a:p>
            <a:r>
              <a:rPr lang="en-US" sz="1100"/>
              <a:t>        products = Product_women.objects.all()</a:t>
            </a:r>
          </a:p>
          <a:p>
            <a:r>
              <a:rPr lang="en-US" sz="1100"/>
              <a:t>    return render(request, 'search.html', {'products': products})</a:t>
            </a:r>
          </a:p>
        </p:txBody>
      </p:sp>
      <p:sp>
        <p:nvSpPr>
          <p:cNvPr id="3" name="Hộp Văn bản 2">
            <a:extLst>
              <a:ext uri="{FF2B5EF4-FFF2-40B4-BE49-F238E27FC236}">
                <a16:creationId xmlns:a16="http://schemas.microsoft.com/office/drawing/2014/main" id="{26845030-DBEA-6880-E2A6-28002B678A01}"/>
              </a:ext>
            </a:extLst>
          </p:cNvPr>
          <p:cNvSpPr txBox="1"/>
          <p:nvPr/>
        </p:nvSpPr>
        <p:spPr>
          <a:xfrm>
            <a:off x="900485" y="2988369"/>
            <a:ext cx="3672408" cy="1215717"/>
          </a:xfrm>
          <a:prstGeom prst="rect">
            <a:avLst/>
          </a:prstGeom>
          <a:solidFill>
            <a:schemeClr val="accent2">
              <a:lumMod val="75000"/>
            </a:schemeClr>
          </a:solidFill>
        </p:spPr>
        <p:txBody>
          <a:bodyPr wrap="square" rtlCol="0">
            <a:spAutoFit/>
          </a:bodyPr>
          <a:lstStyle/>
          <a:p>
            <a:r>
              <a:rPr lang="en-US" sz="1800" b="1">
                <a:solidFill>
                  <a:schemeClr val="bg2"/>
                </a:solidFill>
                <a:effectLst>
                  <a:outerShdw blurRad="38100" dist="38100" dir="2700000" algn="tl">
                    <a:srgbClr val="000000">
                      <a:alpha val="43137"/>
                    </a:srgbClr>
                  </a:outerShdw>
                </a:effectLst>
              </a:rPr>
              <a:t>urls</a:t>
            </a:r>
            <a:r>
              <a:rPr lang="vi-VN" sz="1800" b="1">
                <a:solidFill>
                  <a:schemeClr val="bg2"/>
                </a:solidFill>
                <a:effectLst>
                  <a:outerShdw blurRad="38100" dist="38100" dir="2700000" algn="tl">
                    <a:srgbClr val="000000">
                      <a:alpha val="43137"/>
                    </a:srgbClr>
                  </a:outerShdw>
                </a:effectLst>
              </a:rPr>
              <a:t>.py</a:t>
            </a:r>
            <a:br>
              <a:rPr lang="vi-VN" sz="1100"/>
            </a:br>
            <a:r>
              <a:rPr lang="en-US" sz="1100"/>
              <a:t>from django.urls import path</a:t>
            </a:r>
          </a:p>
          <a:p>
            <a:r>
              <a:rPr lang="en-US" sz="1100"/>
              <a:t>from . import views</a:t>
            </a:r>
          </a:p>
          <a:p>
            <a:r>
              <a:rPr lang="en-US" sz="1100"/>
              <a:t>urlpatterns = [</a:t>
            </a:r>
          </a:p>
          <a:p>
            <a:r>
              <a:rPr lang="en-US" sz="1100"/>
              <a:t>    path('search/', views.search_view, name='search’),</a:t>
            </a:r>
          </a:p>
          <a:p>
            <a:r>
              <a:rPr lang="en-US" sz="1100"/>
              <a:t>] </a:t>
            </a:r>
          </a:p>
        </p:txBody>
      </p:sp>
    </p:spTree>
    <p:extLst>
      <p:ext uri="{BB962C8B-B14F-4D97-AF65-F5344CB8AC3E}">
        <p14:creationId xmlns:p14="http://schemas.microsoft.com/office/powerpoint/2010/main" val="3189032033"/>
      </p:ext>
    </p:extLst>
  </p:cSld>
  <p:clrMapOvr>
    <a:masterClrMapping/>
  </p:clrMapOvr>
  <p:transition spd="med" advClick="0" advTm="0">
    <p:pull/>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76999"/>
          </a:xfrm>
          <a:prstGeom prst="rect">
            <a:avLst/>
          </a:prstGeom>
          <a:noFill/>
        </p:spPr>
        <p:txBody>
          <a:bodyPr wrap="square" lIns="0" tIns="0" rIns="0" bIns="0" rtlCol="0">
            <a:spAutoFit/>
          </a:bodyPr>
          <a:lstStyle/>
          <a:p>
            <a:pPr marL="0" lvl="1" algn="ctr"/>
            <a:r>
              <a:rPr lang="en-US" altLang="zh-CN" sz="1800" b="1">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rPr>
              <a:t>Content</a:t>
            </a:r>
            <a:endParaRPr lang="zh-CN" altLang="en-US" sz="1800" b="1" dirty="0">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2095024" y="467706"/>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508997" y="468089"/>
            <a:ext cx="1523362" cy="52721"/>
          </a:xfrm>
          <a:prstGeom prst="rect">
            <a:avLst/>
          </a:prstGeom>
        </p:spPr>
      </p:pic>
      <p:sp>
        <p:nvSpPr>
          <p:cNvPr id="6" name="椭圆 5"/>
          <p:cNvSpPr/>
          <p:nvPr/>
        </p:nvSpPr>
        <p:spPr>
          <a:xfrm>
            <a:off x="5895410" y="2495982"/>
            <a:ext cx="2367893" cy="1867740"/>
          </a:xfrm>
          <a:prstGeom prst="ellipse">
            <a:avLst/>
          </a:prstGeom>
          <a:solidFill>
            <a:schemeClr val="tx1">
              <a:alpha val="41000"/>
            </a:schemeClr>
          </a:solidFill>
          <a:ln w="25400" cap="flat" cmpd="sng" algn="ctr">
            <a:noFill/>
            <a:prstDash val="solid"/>
          </a:ln>
          <a:effectLst>
            <a:softEdge rad="127000"/>
          </a:effectLst>
        </p:spPr>
        <p:txBody>
          <a:bodyPr rtlCol="0" anchor="ctr"/>
          <a:lstStyle/>
          <a:p>
            <a:pPr algn="ctr" defTabSz="960120" fontAlgn="auto">
              <a:spcBef>
                <a:spcPts val="0"/>
              </a:spcBef>
              <a:spcAft>
                <a:spcPts val="0"/>
              </a:spcAft>
              <a:defRPr/>
            </a:pPr>
            <a:endParaRPr lang="en-US" sz="1890" kern="0">
              <a:solidFill>
                <a:sysClr val="window" lastClr="FFFFFF"/>
              </a:solidFill>
              <a:latin typeface="Helvetica" panose="020B0604020202030204" pitchFamily="34" charset="0"/>
              <a:ea typeface="微软雅黑" panose="020B0503020204020204" pitchFamily="34" charset="-122"/>
            </a:endParaRPr>
          </a:p>
        </p:txBody>
      </p:sp>
      <p:grpSp>
        <p:nvGrpSpPr>
          <p:cNvPr id="7" name="组合 6"/>
          <p:cNvGrpSpPr/>
          <p:nvPr/>
        </p:nvGrpSpPr>
        <p:grpSpPr>
          <a:xfrm>
            <a:off x="4969388" y="1132875"/>
            <a:ext cx="3131942" cy="3131942"/>
            <a:chOff x="1403648" y="1115468"/>
            <a:chExt cx="1294414" cy="1294414"/>
          </a:xfrm>
        </p:grpSpPr>
        <p:sp>
          <p:nvSpPr>
            <p:cNvPr id="8" name="椭圆 7"/>
            <p:cNvSpPr/>
            <p:nvPr/>
          </p:nvSpPr>
          <p:spPr>
            <a:xfrm>
              <a:off x="1539485" y="1259632"/>
              <a:ext cx="1022740" cy="1022740"/>
            </a:xfrm>
            <a:prstGeom prst="ellipse">
              <a:avLst/>
            </a:prstGeom>
            <a:solidFill>
              <a:srgbClr val="F956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360">
                <a:latin typeface="Helvetica" panose="020B0604020202030204" pitchFamily="34" charset="0"/>
                <a:ea typeface="方正兰亭黑简体" panose="02000000000000000000" pitchFamily="2" charset="-122"/>
              </a:endParaRPr>
            </a:p>
          </p:txBody>
        </p:sp>
        <p:grpSp>
          <p:nvGrpSpPr>
            <p:cNvPr id="9" name="组合 8"/>
            <p:cNvGrpSpPr/>
            <p:nvPr/>
          </p:nvGrpSpPr>
          <p:grpSpPr>
            <a:xfrm>
              <a:off x="1403648" y="1115468"/>
              <a:ext cx="1294414" cy="1294414"/>
              <a:chOff x="2555776" y="915566"/>
              <a:chExt cx="1944216" cy="1944216"/>
            </a:xfrm>
            <a:effectLst>
              <a:outerShdw blurRad="63500" dist="50800" dir="8100000" algn="tr" rotWithShape="0">
                <a:prstClr val="black">
                  <a:alpha val="35000"/>
                </a:prstClr>
              </a:outerShdw>
            </a:effectLst>
          </p:grpSpPr>
          <p:sp>
            <p:nvSpPr>
              <p:cNvPr id="11" name="同心圆 10"/>
              <p:cNvSpPr/>
              <p:nvPr/>
            </p:nvSpPr>
            <p:spPr>
              <a:xfrm>
                <a:off x="2555776" y="915566"/>
                <a:ext cx="1944216" cy="1944216"/>
              </a:xfrm>
              <a:prstGeom prst="donut">
                <a:avLst>
                  <a:gd name="adj" fmla="val 10097"/>
                </a:avLst>
              </a:prstGeom>
              <a:gradFill flip="none" rotWithShape="1">
                <a:gsLst>
                  <a:gs pos="0">
                    <a:schemeClr val="bg1"/>
                  </a:gs>
                  <a:gs pos="100000">
                    <a:schemeClr val="bg1">
                      <a:lumMod val="85000"/>
                    </a:schemeClr>
                  </a:gs>
                </a:gsLst>
                <a:lin ang="810000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360">
                  <a:solidFill>
                    <a:schemeClr val="tx1"/>
                  </a:solidFill>
                  <a:latin typeface="Helvetica" panose="020B0604020202030204" pitchFamily="34" charset="0"/>
                  <a:ea typeface="方正兰亭黑简体" panose="02000000000000000000" pitchFamily="2" charset="-122"/>
                </a:endParaRPr>
              </a:p>
            </p:txBody>
          </p:sp>
          <p:sp>
            <p:nvSpPr>
              <p:cNvPr id="14" name="同心圆 13"/>
              <p:cNvSpPr/>
              <p:nvPr/>
            </p:nvSpPr>
            <p:spPr>
              <a:xfrm>
                <a:off x="2733335" y="1093125"/>
                <a:ext cx="1589098" cy="1589098"/>
              </a:xfrm>
              <a:prstGeom prst="donut">
                <a:avLst>
                  <a:gd name="adj" fmla="val 12059"/>
                </a:avLst>
              </a:prstGeom>
              <a:gradFill flip="none" rotWithShape="1">
                <a:gsLst>
                  <a:gs pos="0">
                    <a:schemeClr val="bg1"/>
                  </a:gs>
                  <a:gs pos="100000">
                    <a:schemeClr val="bg1">
                      <a:lumMod val="85000"/>
                    </a:schemeClr>
                  </a:gs>
                </a:gsLst>
                <a:lin ang="1620000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360">
                  <a:solidFill>
                    <a:schemeClr val="tx1"/>
                  </a:solidFill>
                  <a:latin typeface="Helvetica" panose="020B0604020202030204" pitchFamily="34" charset="0"/>
                  <a:ea typeface="方正兰亭黑简体" panose="02000000000000000000" pitchFamily="2" charset="-122"/>
                </a:endParaRPr>
              </a:p>
            </p:txBody>
          </p:sp>
        </p:grpSp>
        <p:sp>
          <p:nvSpPr>
            <p:cNvPr id="10" name="TextBox 53"/>
            <p:cNvSpPr txBox="1"/>
            <p:nvPr/>
          </p:nvSpPr>
          <p:spPr>
            <a:xfrm>
              <a:off x="1687876" y="1565684"/>
              <a:ext cx="725958" cy="225148"/>
            </a:xfrm>
            <a:prstGeom prst="rect">
              <a:avLst/>
            </a:prstGeom>
            <a:noFill/>
          </p:spPr>
          <p:txBody>
            <a:bodyPr wrap="square" rtlCol="0">
              <a:spAutoFit/>
            </a:bodyPr>
            <a:lstStyle>
              <a:defPPr>
                <a:defRPr lang="zh-CN"/>
              </a:defPPr>
              <a:lvl1pPr algn="ctr">
                <a:defRPr sz="1600" b="1">
                  <a:solidFill>
                    <a:schemeClr val="tx1">
                      <a:lumMod val="65000"/>
                      <a:lumOff val="35000"/>
                    </a:schemeClr>
                  </a:solidFill>
                  <a:effectLst>
                    <a:innerShdw blurRad="63500" dist="50800" dir="13500000">
                      <a:prstClr val="black">
                        <a:alpha val="50000"/>
                      </a:prstClr>
                    </a:innerShdw>
                  </a:effectLst>
                </a:defRPr>
              </a:lvl1pPr>
            </a:lstStyle>
            <a:p>
              <a:r>
                <a:rPr lang="en-US" altLang="zh-CN" sz="2940">
                  <a:solidFill>
                    <a:schemeClr val="bg1"/>
                  </a:solidFill>
                  <a:effectLst/>
                  <a:latin typeface="Helvetica" panose="020B0604020202030204" pitchFamily="34" charset="0"/>
                  <a:ea typeface="方正兰亭黑简体" panose="02000000000000000000" pitchFamily="2" charset="-122"/>
                </a:rPr>
                <a:t>Search</a:t>
              </a:r>
              <a:endParaRPr lang="zh-CN" altLang="en-US" sz="2940" dirty="0">
                <a:solidFill>
                  <a:schemeClr val="bg1"/>
                </a:solidFill>
                <a:effectLst/>
                <a:latin typeface="Helvetica" panose="020B0604020202030204" pitchFamily="34" charset="0"/>
                <a:ea typeface="方正兰亭黑简体" panose="02000000000000000000" pitchFamily="2" charset="-122"/>
              </a:endParaRPr>
            </a:p>
          </p:txBody>
        </p:sp>
      </p:grpSp>
      <p:grpSp>
        <p:nvGrpSpPr>
          <p:cNvPr id="16" name="组合 15"/>
          <p:cNvGrpSpPr/>
          <p:nvPr/>
        </p:nvGrpSpPr>
        <p:grpSpPr>
          <a:xfrm>
            <a:off x="3355865" y="2473512"/>
            <a:ext cx="2109928" cy="2109928"/>
            <a:chOff x="2956024" y="2454101"/>
            <a:chExt cx="2009455" cy="2009455"/>
          </a:xfrm>
        </p:grpSpPr>
        <p:grpSp>
          <p:nvGrpSpPr>
            <p:cNvPr id="17" name="组合 16"/>
            <p:cNvGrpSpPr/>
            <p:nvPr/>
          </p:nvGrpSpPr>
          <p:grpSpPr>
            <a:xfrm>
              <a:off x="2956024" y="2454101"/>
              <a:ext cx="2009455" cy="2009455"/>
              <a:chOff x="56271" y="2371006"/>
              <a:chExt cx="3888432" cy="3888432"/>
            </a:xfrm>
          </p:grpSpPr>
          <p:sp>
            <p:nvSpPr>
              <p:cNvPr id="20" name="椭圆 19"/>
              <p:cNvSpPr/>
              <p:nvPr/>
            </p:nvSpPr>
            <p:spPr>
              <a:xfrm>
                <a:off x="56271" y="2371006"/>
                <a:ext cx="3888432" cy="3888432"/>
              </a:xfrm>
              <a:prstGeom prst="ellipse">
                <a:avLst/>
              </a:prstGeom>
              <a:solidFill>
                <a:sysClr val="window" lastClr="FFFFFF">
                  <a:lumMod val="95000"/>
                </a:sysClr>
              </a:solidFill>
              <a:ln w="12700" cap="flat" cmpd="sng" algn="ctr">
                <a:solidFill>
                  <a:sysClr val="window" lastClr="FFFFFF"/>
                </a:solidFill>
                <a:prstDash val="solid"/>
              </a:ln>
              <a:effectLst/>
            </p:spPr>
            <p:txBody>
              <a:bodyPr rtlCol="0" anchor="ctr"/>
              <a:lstStyle/>
              <a:p>
                <a:pPr algn="ctr" defTabSz="960120" fontAlgn="auto">
                  <a:spcBef>
                    <a:spcPts val="0"/>
                  </a:spcBef>
                  <a:spcAft>
                    <a:spcPts val="0"/>
                  </a:spcAft>
                  <a:defRPr/>
                </a:pPr>
                <a:endParaRPr lang="en-US" sz="1890" kern="0">
                  <a:solidFill>
                    <a:sysClr val="window" lastClr="FFFFFF"/>
                  </a:solidFill>
                  <a:latin typeface="Helvetica" panose="020B0604020202030204" pitchFamily="34" charset="0"/>
                  <a:ea typeface="方正兰亭黑简体" panose="02000000000000000000" pitchFamily="2" charset="-122"/>
                </a:endParaRPr>
              </a:p>
            </p:txBody>
          </p:sp>
          <p:sp>
            <p:nvSpPr>
              <p:cNvPr id="21" name="椭圆 20"/>
              <p:cNvSpPr/>
              <p:nvPr/>
            </p:nvSpPr>
            <p:spPr>
              <a:xfrm>
                <a:off x="366750" y="2703926"/>
                <a:ext cx="3237437" cy="3237437"/>
              </a:xfrm>
              <a:prstGeom prst="ellipse">
                <a:avLst/>
              </a:prstGeom>
              <a:solidFill>
                <a:srgbClr val="FAC14D"/>
              </a:solidFill>
              <a:ln w="25400" cap="flat" cmpd="sng" algn="ctr">
                <a:noFill/>
                <a:prstDash val="solid"/>
              </a:ln>
              <a:effectLst>
                <a:innerShdw blurRad="304800" dist="152400" dir="13500000">
                  <a:prstClr val="black">
                    <a:alpha val="33000"/>
                  </a:prstClr>
                </a:innerShdw>
              </a:effectLst>
            </p:spPr>
            <p:txBody>
              <a:bodyPr rtlCol="0" anchor="ctr"/>
              <a:lstStyle/>
              <a:p>
                <a:pPr algn="ctr" defTabSz="960120" fontAlgn="auto">
                  <a:spcBef>
                    <a:spcPts val="0"/>
                  </a:spcBef>
                  <a:spcAft>
                    <a:spcPts val="0"/>
                  </a:spcAft>
                  <a:defRPr/>
                </a:pPr>
                <a:endParaRPr lang="en-US" sz="1890" kern="0">
                  <a:solidFill>
                    <a:sysClr val="window" lastClr="FFFFFF"/>
                  </a:solidFill>
                  <a:latin typeface="Helvetica" panose="020B0604020202030204" pitchFamily="34" charset="0"/>
                  <a:ea typeface="方正兰亭黑简体" panose="02000000000000000000" pitchFamily="2" charset="-122"/>
                </a:endParaRPr>
              </a:p>
            </p:txBody>
          </p:sp>
        </p:grpSp>
        <p:sp>
          <p:nvSpPr>
            <p:cNvPr id="18" name="TextBox 21"/>
            <p:cNvSpPr txBox="1"/>
            <p:nvPr/>
          </p:nvSpPr>
          <p:spPr>
            <a:xfrm>
              <a:off x="3360729" y="3318487"/>
              <a:ext cx="1149887" cy="439681"/>
            </a:xfrm>
            <a:prstGeom prst="rect">
              <a:avLst/>
            </a:prstGeom>
            <a:noFill/>
          </p:spPr>
          <p:txBody>
            <a:bodyPr wrap="none" rtlCol="0">
              <a:spAutoFit/>
            </a:bodyPr>
            <a:lstStyle/>
            <a:p>
              <a:r>
                <a:rPr lang="en-US" altLang="zh-CN" sz="2400" b="1">
                  <a:solidFill>
                    <a:schemeClr val="bg1"/>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rPr>
                <a:t>Sign In</a:t>
              </a:r>
              <a:endParaRPr lang="en-US" altLang="zh-CN" sz="2400" b="1" dirty="0">
                <a:solidFill>
                  <a:schemeClr val="bg1"/>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endParaRPr>
            </a:p>
          </p:txBody>
        </p:sp>
      </p:grpSp>
      <p:sp>
        <p:nvSpPr>
          <p:cNvPr id="22" name="TextBox 25"/>
          <p:cNvSpPr txBox="1"/>
          <p:nvPr/>
        </p:nvSpPr>
        <p:spPr>
          <a:xfrm>
            <a:off x="1701509" y="1409691"/>
            <a:ext cx="3159416" cy="668516"/>
          </a:xfrm>
          <a:prstGeom prst="rect">
            <a:avLst/>
          </a:prstGeom>
          <a:noFill/>
        </p:spPr>
        <p:txBody>
          <a:bodyPr wrap="square" rtlCol="0">
            <a:spAutoFit/>
          </a:bodyPr>
          <a:lstStyle/>
          <a:p>
            <a:pPr lvl="0">
              <a:lnSpc>
                <a:spcPct val="130000"/>
              </a:lnSpc>
            </a:pPr>
            <a:r>
              <a:rPr lang="vi-VN" altLang="zh-CN" sz="1680" b="1" kern="0">
                <a:solidFill>
                  <a:schemeClr val="tx1">
                    <a:lumMod val="75000"/>
                    <a:lumOff val="25000"/>
                  </a:schemeClr>
                </a:solidFill>
                <a:latin typeface="Helvetica" panose="020B0604020202030204" pitchFamily="34" charset="0"/>
                <a:ea typeface="方正兰亭黑简体" panose="02000000000000000000" pitchFamily="2" charset="-122"/>
              </a:rPr>
              <a:t>Hình ảnh</a:t>
            </a:r>
            <a:endParaRPr lang="en-US" altLang="zh-CN" sz="1680" b="1" kern="0" dirty="0">
              <a:solidFill>
                <a:schemeClr val="tx1">
                  <a:lumMod val="75000"/>
                  <a:lumOff val="25000"/>
                </a:schemeClr>
              </a:solidFill>
              <a:latin typeface="Helvetica" panose="020B0604020202030204" pitchFamily="34" charset="0"/>
              <a:ea typeface="方正兰亭黑简体" panose="02000000000000000000" pitchFamily="2" charset="-122"/>
            </a:endParaRPr>
          </a:p>
          <a:p>
            <a:pPr lvl="0">
              <a:lnSpc>
                <a:spcPct val="1300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(4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hình ảnh</a:t>
            </a: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nvGrpSpPr>
          <p:cNvPr id="23" name="组合 22"/>
          <p:cNvGrpSpPr/>
          <p:nvPr/>
        </p:nvGrpSpPr>
        <p:grpSpPr>
          <a:xfrm>
            <a:off x="1613415" y="3348112"/>
            <a:ext cx="1349061" cy="1349061"/>
            <a:chOff x="5760133" y="2274196"/>
            <a:chExt cx="1284820" cy="1284820"/>
          </a:xfrm>
        </p:grpSpPr>
        <p:sp>
          <p:nvSpPr>
            <p:cNvPr id="24" name="椭圆 23"/>
            <p:cNvSpPr/>
            <p:nvPr/>
          </p:nvSpPr>
          <p:spPr>
            <a:xfrm rot="1245109">
              <a:off x="5760133" y="2274196"/>
              <a:ext cx="1284820" cy="1284820"/>
            </a:xfrm>
            <a:prstGeom prst="ellipse">
              <a:avLst/>
            </a:prstGeom>
            <a:gradFill flip="none" rotWithShape="1">
              <a:gsLst>
                <a:gs pos="6000">
                  <a:sysClr val="window" lastClr="FFFFFF">
                    <a:lumMod val="95000"/>
                    <a:shade val="67500"/>
                    <a:satMod val="115000"/>
                  </a:sysClr>
                </a:gs>
                <a:gs pos="100000">
                  <a:srgbClr val="E4E4E4"/>
                </a:gs>
                <a:gs pos="80000">
                  <a:srgbClr val="F1F1F1"/>
                </a:gs>
                <a:gs pos="43000">
                  <a:sysClr val="window" lastClr="FFFFFF"/>
                </a:gs>
              </a:gsLst>
              <a:lin ang="8100000" scaled="1"/>
              <a:tileRect/>
            </a:gradFill>
            <a:ln w="12700" cap="flat" cmpd="sng" algn="ctr">
              <a:solidFill>
                <a:sysClr val="window" lastClr="FFFFFF"/>
              </a:solidFill>
              <a:prstDash val="solid"/>
            </a:ln>
            <a:effectLst>
              <a:outerShdw blurRad="393700" dist="38100" dir="5400000" algn="t" rotWithShape="0">
                <a:schemeClr val="tx1">
                  <a:alpha val="37000"/>
                </a:schemeClr>
              </a:outerShdw>
            </a:effectLst>
          </p:spPr>
          <p:txBody>
            <a:bodyPr rtlCol="0" anchor="ctr"/>
            <a:lstStyle/>
            <a:p>
              <a:pPr algn="ctr" defTabSz="960120" fontAlgn="auto">
                <a:spcBef>
                  <a:spcPts val="0"/>
                </a:spcBef>
                <a:spcAft>
                  <a:spcPts val="0"/>
                </a:spcAft>
                <a:defRPr/>
              </a:pPr>
              <a:endParaRPr lang="en-US" sz="1890" kern="0">
                <a:solidFill>
                  <a:sysClr val="window" lastClr="FFFFFF"/>
                </a:solidFill>
                <a:latin typeface="Helvetica" panose="020B0604020202030204" pitchFamily="34" charset="0"/>
                <a:ea typeface="方正兰亭黑简体" panose="02000000000000000000" pitchFamily="2" charset="-122"/>
              </a:endParaRPr>
            </a:p>
          </p:txBody>
        </p:sp>
        <p:sp>
          <p:nvSpPr>
            <p:cNvPr id="25" name="椭圆 24"/>
            <p:cNvSpPr/>
            <p:nvPr/>
          </p:nvSpPr>
          <p:spPr>
            <a:xfrm>
              <a:off x="5839094" y="2359019"/>
              <a:ext cx="1117070" cy="1117070"/>
            </a:xfrm>
            <a:prstGeom prst="ellipse">
              <a:avLst/>
            </a:prstGeom>
            <a:solidFill>
              <a:srgbClr val="78AF51"/>
            </a:solidFill>
            <a:ln w="25400" cap="flat" cmpd="sng" algn="ctr">
              <a:noFill/>
              <a:prstDash val="solid"/>
            </a:ln>
            <a:effectLst>
              <a:innerShdw blurRad="139700" dist="50800" dir="13500000">
                <a:prstClr val="black">
                  <a:alpha val="45000"/>
                </a:prstClr>
              </a:innerShdw>
            </a:effectLst>
          </p:spPr>
          <p:txBody>
            <a:bodyPr rot="0" spcFirstLastPara="0" vertOverflow="overflow" horzOverflow="overflow" vert="horz" wrap="square" lIns="96012" tIns="48006" rIns="96012" bIns="48006" numCol="1" spcCol="0" rtlCol="0" fromWordArt="0" anchor="ctr" anchorCtr="0" forceAA="0" compatLnSpc="1">
              <a:noAutofit/>
            </a:bodyPr>
            <a:lstStyle/>
            <a:p>
              <a:pPr algn="ctr" defTabSz="960120" fontAlgn="auto">
                <a:spcBef>
                  <a:spcPts val="0"/>
                </a:spcBef>
                <a:spcAft>
                  <a:spcPts val="0"/>
                </a:spcAft>
                <a:defRPr/>
              </a:pPr>
              <a:endParaRPr lang="en-US" sz="1890" kern="0">
                <a:solidFill>
                  <a:sysClr val="window" lastClr="FFFFFF"/>
                </a:solidFill>
                <a:latin typeface="Helvetica" panose="020B0604020202030204" pitchFamily="34" charset="0"/>
                <a:ea typeface="方正兰亭黑简体" panose="02000000000000000000" pitchFamily="2" charset="-122"/>
              </a:endParaRPr>
            </a:p>
          </p:txBody>
        </p:sp>
        <p:sp>
          <p:nvSpPr>
            <p:cNvPr id="26" name="TextBox 39"/>
            <p:cNvSpPr txBox="1"/>
            <p:nvPr/>
          </p:nvSpPr>
          <p:spPr>
            <a:xfrm flipH="1">
              <a:off x="5904101" y="2634973"/>
              <a:ext cx="1065722" cy="615553"/>
            </a:xfrm>
            <a:prstGeom prst="rect">
              <a:avLst/>
            </a:prstGeom>
            <a:noFill/>
          </p:spPr>
          <p:txBody>
            <a:bodyPr wrap="square" rtlCol="0">
              <a:spAutoFit/>
            </a:bodyPr>
            <a:lstStyle>
              <a:defPPr>
                <a:defRPr lang="en-US"/>
              </a:defPPr>
              <a:lvl1pPr marR="0" lvl="0" indent="0" algn="ctr" fontAlgn="auto">
                <a:lnSpc>
                  <a:spcPct val="80000"/>
                </a:lnSpc>
                <a:spcBef>
                  <a:spcPts val="0"/>
                </a:spcBef>
                <a:spcAft>
                  <a:spcPts val="0"/>
                </a:spcAft>
                <a:buClrTx/>
                <a:buSzTx/>
                <a:buFontTx/>
                <a:buNone/>
                <a:defRPr kumimoji="0" sz="2800" b="0" i="0" u="none" strike="noStrike" kern="0" cap="none" spc="0" normalizeH="0" baseline="0">
                  <a:ln w="18415" cmpd="sng">
                    <a:noFill/>
                    <a:prstDash val="solid"/>
                  </a:ln>
                  <a:solidFill>
                    <a:schemeClr val="bg1"/>
                  </a:solidFill>
                  <a:effectLst>
                    <a:outerShdw blurRad="63500" sx="102000" sy="102000" algn="ctr" rotWithShape="0">
                      <a:prstClr val="black">
                        <a:alpha val="40000"/>
                      </a:prstClr>
                    </a:outerShdw>
                  </a:effectLst>
                  <a:uLnTx/>
                  <a:uFillTx/>
                  <a:latin typeface="Arial Rounded MT Bold" pitchFamily="34" charset="0"/>
                  <a:ea typeface="微软雅黑" panose="020B0503020204020204" pitchFamily="34" charset="-122"/>
                  <a:cs typeface="Times New Roman" panose="02020603050405020304" pitchFamily="18" charset="0"/>
                </a:defRPr>
              </a:lvl1pPr>
            </a:lstStyle>
            <a:p>
              <a:pPr defTabSz="960120">
                <a:lnSpc>
                  <a:spcPct val="100000"/>
                </a:lnSpc>
                <a:defRPr/>
              </a:pPr>
              <a:r>
                <a:rPr lang="en-US" sz="1800">
                  <a:solidFill>
                    <a:schemeClr val="bg1"/>
                  </a:solidFill>
                </a:rPr>
                <a:t>Product</a:t>
              </a:r>
            </a:p>
            <a:p>
              <a:pPr defTabSz="960120">
                <a:lnSpc>
                  <a:spcPct val="100000"/>
                </a:lnSpc>
                <a:defRPr/>
              </a:pPr>
              <a:r>
                <a:rPr lang="en-US" altLang="zh-CN" sz="1800" b="1">
                  <a:ln>
                    <a:noFill/>
                  </a:ln>
                  <a:effectLst/>
                  <a:latin typeface="Helvetica" panose="020B0604020202030204" pitchFamily="34" charset="0"/>
                  <a:ea typeface="方正兰亭黑简体" panose="02000000000000000000" pitchFamily="2" charset="-122"/>
                </a:rPr>
                <a:t>Man</a:t>
              </a:r>
              <a:endParaRPr lang="zh-CN" altLang="en-US" sz="1680" b="1" dirty="0">
                <a:ln>
                  <a:noFill/>
                </a:ln>
                <a:effectLst/>
                <a:latin typeface="Helvetica" panose="020B0604020202030204" pitchFamily="34" charset="0"/>
                <a:ea typeface="方正兰亭黑简体" panose="02000000000000000000" pitchFamily="2" charset="-122"/>
              </a:endParaRPr>
            </a:p>
          </p:txBody>
        </p:sp>
      </p:grpSp>
      <p:grpSp>
        <p:nvGrpSpPr>
          <p:cNvPr id="27" name="组合 26"/>
          <p:cNvGrpSpPr/>
          <p:nvPr/>
        </p:nvGrpSpPr>
        <p:grpSpPr>
          <a:xfrm>
            <a:off x="7555927" y="3210750"/>
            <a:ext cx="1349061" cy="1349061"/>
            <a:chOff x="5760133" y="2274196"/>
            <a:chExt cx="1284820" cy="1284820"/>
          </a:xfrm>
        </p:grpSpPr>
        <p:sp>
          <p:nvSpPr>
            <p:cNvPr id="28" name="椭圆 27"/>
            <p:cNvSpPr/>
            <p:nvPr/>
          </p:nvSpPr>
          <p:spPr>
            <a:xfrm rot="1245109">
              <a:off x="5760133" y="2274196"/>
              <a:ext cx="1284820" cy="1284820"/>
            </a:xfrm>
            <a:prstGeom prst="ellipse">
              <a:avLst/>
            </a:prstGeom>
            <a:gradFill flip="none" rotWithShape="1">
              <a:gsLst>
                <a:gs pos="6000">
                  <a:sysClr val="window" lastClr="FFFFFF">
                    <a:lumMod val="95000"/>
                    <a:shade val="67500"/>
                    <a:satMod val="115000"/>
                  </a:sysClr>
                </a:gs>
                <a:gs pos="100000">
                  <a:srgbClr val="E4E4E4"/>
                </a:gs>
                <a:gs pos="80000">
                  <a:srgbClr val="F1F1F1"/>
                </a:gs>
                <a:gs pos="43000">
                  <a:sysClr val="window" lastClr="FFFFFF"/>
                </a:gs>
              </a:gsLst>
              <a:lin ang="8100000" scaled="1"/>
              <a:tileRect/>
            </a:gradFill>
            <a:ln w="12700" cap="flat" cmpd="sng" algn="ctr">
              <a:solidFill>
                <a:sysClr val="window" lastClr="FFFFFF"/>
              </a:solidFill>
              <a:prstDash val="solid"/>
            </a:ln>
            <a:effectLst>
              <a:outerShdw blurRad="393700" dist="38100" dir="5400000" algn="t" rotWithShape="0">
                <a:schemeClr val="tx1">
                  <a:alpha val="37000"/>
                </a:schemeClr>
              </a:outerShdw>
            </a:effectLst>
          </p:spPr>
          <p:txBody>
            <a:bodyPr rtlCol="0" anchor="ctr"/>
            <a:lstStyle/>
            <a:p>
              <a:pPr algn="ctr" defTabSz="960120" fontAlgn="auto">
                <a:spcBef>
                  <a:spcPts val="0"/>
                </a:spcBef>
                <a:spcAft>
                  <a:spcPts val="0"/>
                </a:spcAft>
                <a:defRPr/>
              </a:pPr>
              <a:endParaRPr lang="en-US" sz="1890" kern="0">
                <a:solidFill>
                  <a:sysClr val="window" lastClr="FFFFFF"/>
                </a:solidFill>
                <a:latin typeface="Helvetica" panose="020B0604020202030204" pitchFamily="34" charset="0"/>
                <a:ea typeface="方正兰亭黑简体" panose="02000000000000000000" pitchFamily="2" charset="-122"/>
              </a:endParaRPr>
            </a:p>
          </p:txBody>
        </p:sp>
        <p:sp>
          <p:nvSpPr>
            <p:cNvPr id="29" name="椭圆 28"/>
            <p:cNvSpPr/>
            <p:nvPr/>
          </p:nvSpPr>
          <p:spPr>
            <a:xfrm>
              <a:off x="5872516" y="2392441"/>
              <a:ext cx="1050226" cy="1050226"/>
            </a:xfrm>
            <a:prstGeom prst="ellipse">
              <a:avLst/>
            </a:prstGeom>
            <a:solidFill>
              <a:srgbClr val="1C9494"/>
            </a:solidFill>
            <a:ln w="25400" cap="flat" cmpd="sng" algn="ctr">
              <a:noFill/>
              <a:prstDash val="solid"/>
            </a:ln>
            <a:effectLst>
              <a:innerShdw blurRad="139700" dist="50800" dir="13500000">
                <a:prstClr val="black">
                  <a:alpha val="45000"/>
                </a:prstClr>
              </a:innerShdw>
            </a:effectLst>
          </p:spPr>
          <p:txBody>
            <a:bodyPr rot="0" spcFirstLastPara="0" vertOverflow="overflow" horzOverflow="overflow" vert="horz" wrap="square" lIns="96012" tIns="48006" rIns="96012" bIns="48006" numCol="1" spcCol="0" rtlCol="0" fromWordArt="0" anchor="ctr" anchorCtr="0" forceAA="0" compatLnSpc="1">
              <a:noAutofit/>
            </a:bodyPr>
            <a:lstStyle/>
            <a:p>
              <a:pPr algn="ctr" defTabSz="960120" fontAlgn="auto">
                <a:spcBef>
                  <a:spcPts val="0"/>
                </a:spcBef>
                <a:spcAft>
                  <a:spcPts val="0"/>
                </a:spcAft>
                <a:defRPr/>
              </a:pPr>
              <a:endParaRPr lang="en-US" sz="1890" kern="0">
                <a:solidFill>
                  <a:sysClr val="window" lastClr="FFFFFF"/>
                </a:solidFill>
                <a:latin typeface="Helvetica" panose="020B0604020202030204" pitchFamily="34" charset="0"/>
                <a:ea typeface="方正兰亭黑简体" panose="02000000000000000000" pitchFamily="2" charset="-122"/>
              </a:endParaRPr>
            </a:p>
          </p:txBody>
        </p:sp>
        <p:sp>
          <p:nvSpPr>
            <p:cNvPr id="30" name="TextBox 43"/>
            <p:cNvSpPr txBox="1"/>
            <p:nvPr/>
          </p:nvSpPr>
          <p:spPr>
            <a:xfrm flipH="1">
              <a:off x="6101415" y="2634973"/>
              <a:ext cx="631932" cy="580379"/>
            </a:xfrm>
            <a:prstGeom prst="rect">
              <a:avLst/>
            </a:prstGeom>
            <a:noFill/>
          </p:spPr>
          <p:txBody>
            <a:bodyPr wrap="square" rtlCol="0">
              <a:spAutoFit/>
            </a:bodyPr>
            <a:lstStyle>
              <a:defPPr>
                <a:defRPr lang="en-US"/>
              </a:defPPr>
              <a:lvl1pPr marR="0" lvl="0" indent="0" algn="ctr" fontAlgn="auto">
                <a:lnSpc>
                  <a:spcPct val="80000"/>
                </a:lnSpc>
                <a:spcBef>
                  <a:spcPts val="0"/>
                </a:spcBef>
                <a:spcAft>
                  <a:spcPts val="0"/>
                </a:spcAft>
                <a:buClrTx/>
                <a:buSzTx/>
                <a:buFontTx/>
                <a:buNone/>
                <a:defRPr kumimoji="0" sz="2800" b="0" i="0" u="none" strike="noStrike" kern="0" cap="none" spc="0" normalizeH="0" baseline="0">
                  <a:ln w="18415" cmpd="sng">
                    <a:noFill/>
                    <a:prstDash val="solid"/>
                  </a:ln>
                  <a:solidFill>
                    <a:schemeClr val="bg1"/>
                  </a:solidFill>
                  <a:effectLst>
                    <a:outerShdw blurRad="63500" sx="102000" sy="102000" algn="ctr" rotWithShape="0">
                      <a:prstClr val="black">
                        <a:alpha val="40000"/>
                      </a:prstClr>
                    </a:outerShdw>
                  </a:effectLst>
                  <a:uLnTx/>
                  <a:uFillTx/>
                  <a:latin typeface="Arial Rounded MT Bold" pitchFamily="34" charset="0"/>
                  <a:ea typeface="微软雅黑" panose="020B0503020204020204" pitchFamily="34" charset="-122"/>
                  <a:cs typeface="Times New Roman" panose="02020603050405020304" pitchFamily="18" charset="0"/>
                </a:defRPr>
              </a:lvl1pPr>
            </a:lstStyle>
            <a:p>
              <a:pPr defTabSz="960120">
                <a:lnSpc>
                  <a:spcPct val="100000"/>
                </a:lnSpc>
                <a:defRPr/>
              </a:pPr>
              <a:r>
                <a:rPr lang="en-US" altLang="zh-CN" sz="1680" b="1">
                  <a:ln>
                    <a:noFill/>
                  </a:ln>
                  <a:effectLst/>
                  <a:latin typeface="Helvetica" panose="020B0604020202030204" pitchFamily="34" charset="0"/>
                  <a:ea typeface="方正兰亭黑简体" panose="02000000000000000000" pitchFamily="2" charset="-122"/>
                </a:rPr>
                <a:t>Sign Up</a:t>
              </a:r>
              <a:endParaRPr lang="zh-CN" altLang="en-US" sz="1680" b="1" dirty="0">
                <a:ln>
                  <a:noFill/>
                </a:ln>
                <a:effectLst/>
                <a:latin typeface="Helvetica" panose="020B0604020202030204" pitchFamily="34" charset="0"/>
                <a:ea typeface="方正兰亭黑简体" panose="020000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p:cTn id="11" dur="500" fill="hold"/>
                                        <p:tgtEl>
                                          <p:spTgt spid="23"/>
                                        </p:tgtEl>
                                        <p:attrNameLst>
                                          <p:attrName>ppt_w</p:attrName>
                                        </p:attrNameLst>
                                      </p:cBhvr>
                                      <p:tavLst>
                                        <p:tav tm="0">
                                          <p:val>
                                            <p:fltVal val="0"/>
                                          </p:val>
                                        </p:tav>
                                        <p:tav tm="100000">
                                          <p:val>
                                            <p:strVal val="#ppt_w"/>
                                          </p:val>
                                        </p:tav>
                                      </p:tavLst>
                                    </p:anim>
                                    <p:anim calcmode="lin" valueType="num">
                                      <p:cBhvr>
                                        <p:cTn id="12" dur="500" fill="hold"/>
                                        <p:tgtEl>
                                          <p:spTgt spid="23"/>
                                        </p:tgtEl>
                                        <p:attrNameLst>
                                          <p:attrName>ppt_h</p:attrName>
                                        </p:attrNameLst>
                                      </p:cBhvr>
                                      <p:tavLst>
                                        <p:tav tm="0">
                                          <p:val>
                                            <p:fltVal val="0"/>
                                          </p:val>
                                        </p:tav>
                                        <p:tav tm="100000">
                                          <p:val>
                                            <p:strVal val="#ppt_h"/>
                                          </p:val>
                                        </p:tav>
                                      </p:tavLst>
                                    </p:anim>
                                    <p:animEffect transition="in" filter="fade">
                                      <p:cBhvr>
                                        <p:cTn id="13" dur="500"/>
                                        <p:tgtEl>
                                          <p:spTgt spid="23"/>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p:cTn id="29" dur="500" fill="hold"/>
                                        <p:tgtEl>
                                          <p:spTgt spid="27"/>
                                        </p:tgtEl>
                                        <p:attrNameLst>
                                          <p:attrName>ppt_w</p:attrName>
                                        </p:attrNameLst>
                                      </p:cBhvr>
                                      <p:tavLst>
                                        <p:tav tm="0">
                                          <p:val>
                                            <p:fltVal val="0"/>
                                          </p:val>
                                        </p:tav>
                                        <p:tav tm="100000">
                                          <p:val>
                                            <p:strVal val="#ppt_w"/>
                                          </p:val>
                                        </p:tav>
                                      </p:tavLst>
                                    </p:anim>
                                    <p:anim calcmode="lin" valueType="num">
                                      <p:cBhvr>
                                        <p:cTn id="30" dur="500" fill="hold"/>
                                        <p:tgtEl>
                                          <p:spTgt spid="27"/>
                                        </p:tgtEl>
                                        <p:attrNameLst>
                                          <p:attrName>ppt_h</p:attrName>
                                        </p:attrNameLst>
                                      </p:cBhvr>
                                      <p:tavLst>
                                        <p:tav tm="0">
                                          <p:val>
                                            <p:fltVal val="0"/>
                                          </p:val>
                                        </p:tav>
                                        <p:tav tm="100000">
                                          <p:val>
                                            <p:strVal val="#ppt_h"/>
                                          </p:val>
                                        </p:tav>
                                      </p:tavLst>
                                    </p:anim>
                                    <p:animEffect transition="in" filter="fade">
                                      <p:cBhvr>
                                        <p:cTn id="31" dur="500"/>
                                        <p:tgtEl>
                                          <p:spTgt spid="27"/>
                                        </p:tgtEl>
                                      </p:cBhvr>
                                    </p:animEffect>
                                  </p:childTnLst>
                                </p:cTn>
                              </p:par>
                              <p:par>
                                <p:cTn id="32" presetID="10" presetClass="entr" presetSubtype="0" fill="hold" grpId="0" nodeType="withEffect">
                                  <p:stCondLst>
                                    <p:cond delay="7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ình ảnh 2">
            <a:extLst>
              <a:ext uri="{FF2B5EF4-FFF2-40B4-BE49-F238E27FC236}">
                <a16:creationId xmlns:a16="http://schemas.microsoft.com/office/drawing/2014/main" id="{A8A5ACEF-0ED6-BAEB-803C-DBB0B36AE5FB}"/>
              </a:ext>
            </a:extLst>
          </p:cNvPr>
          <p:cNvPicPr>
            <a:picLocks noChangeAspect="1"/>
          </p:cNvPicPr>
          <p:nvPr/>
        </p:nvPicPr>
        <p:blipFill>
          <a:blip r:embed="rId2"/>
          <a:stretch>
            <a:fillRect/>
          </a:stretch>
        </p:blipFill>
        <p:spPr>
          <a:xfrm>
            <a:off x="1138232" y="1507704"/>
            <a:ext cx="7445385" cy="2385267"/>
          </a:xfrm>
          <a:prstGeom prst="rect">
            <a:avLst/>
          </a:prstGeom>
        </p:spPr>
      </p:pic>
      <p:sp>
        <p:nvSpPr>
          <p:cNvPr id="4" name="Hộp Văn bản 3">
            <a:extLst>
              <a:ext uri="{FF2B5EF4-FFF2-40B4-BE49-F238E27FC236}">
                <a16:creationId xmlns:a16="http://schemas.microsoft.com/office/drawing/2014/main" id="{B520BBB7-2D04-5836-DBB6-3CDBAFD82811}"/>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Search </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516027"/>
      </p:ext>
    </p:extLst>
  </p:cSld>
  <p:clrMapOvr>
    <a:masterClrMapping/>
  </p:clrMapOvr>
  <p:transition spd="med" advClick="0" advTm="0">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3" name="TextBox 11"/>
          <p:cNvSpPr txBox="1"/>
          <p:nvPr/>
        </p:nvSpPr>
        <p:spPr>
          <a:xfrm>
            <a:off x="3851922" y="1707654"/>
            <a:ext cx="1920719" cy="738664"/>
          </a:xfrm>
          <a:prstGeom prst="rect">
            <a:avLst/>
          </a:prstGeom>
          <a:noFill/>
        </p:spPr>
        <p:txBody>
          <a:bodyPr wrap="none" rtlCol="0">
            <a:spAutoFit/>
          </a:bodyPr>
          <a:lstStyle/>
          <a:p>
            <a:pPr marL="0" lvl="1"/>
            <a:r>
              <a:rPr lang="en-US" altLang="zh-CN" sz="14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Part One</a:t>
            </a:r>
          </a:p>
          <a:p>
            <a:r>
              <a:rPr lang="vi-VN" altLang="zh-CN" sz="2800" b="1">
                <a:solidFill>
                  <a:schemeClr val="bg2"/>
                </a:solidFill>
                <a:latin typeface="Helvetica Narrow" panose="020B0606020202030204" pitchFamily="34" charset="0"/>
                <a:ea typeface="微软雅黑" panose="020B0503020204020204" pitchFamily="34" charset="-122"/>
              </a:rPr>
              <a:t>Sản Phẩm</a:t>
            </a:r>
            <a:endParaRPr lang="zh-CN" altLang="en-US" sz="2800" b="1" dirty="0">
              <a:solidFill>
                <a:schemeClr val="bg2"/>
              </a:solidFill>
              <a:latin typeface="Helvetica Narrow" panose="020B0606020202030204" pitchFamily="34" charset="0"/>
              <a:ea typeface="微软雅黑" panose="020B0503020204020204" pitchFamily="34" charset="-122"/>
            </a:endParaRPr>
          </a:p>
        </p:txBody>
      </p:sp>
      <p:cxnSp>
        <p:nvCxnSpPr>
          <p:cNvPr id="4" name="直接连接符 3"/>
          <p:cNvCxnSpPr/>
          <p:nvPr/>
        </p:nvCxnSpPr>
        <p:spPr>
          <a:xfrm flipV="1">
            <a:off x="3635896" y="1635646"/>
            <a:ext cx="0" cy="1924424"/>
          </a:xfrm>
          <a:prstGeom prst="line">
            <a:avLst/>
          </a:prstGeom>
          <a:ln w="12700">
            <a:solidFill>
              <a:srgbClr val="080808"/>
            </a:solidFill>
            <a:prstDash val="dash"/>
          </a:ln>
        </p:spPr>
        <p:style>
          <a:lnRef idx="1">
            <a:schemeClr val="accent1"/>
          </a:lnRef>
          <a:fillRef idx="0">
            <a:schemeClr val="accent1"/>
          </a:fillRef>
          <a:effectRef idx="0">
            <a:schemeClr val="accent1"/>
          </a:effectRef>
          <a:fontRef idx="minor">
            <a:schemeClr val="tx1"/>
          </a:fontRef>
        </p:style>
      </p:cxnSp>
      <p:sp>
        <p:nvSpPr>
          <p:cNvPr id="5" name="TextBox 24"/>
          <p:cNvSpPr txBox="1"/>
          <p:nvPr/>
        </p:nvSpPr>
        <p:spPr>
          <a:xfrm>
            <a:off x="3948592" y="2787774"/>
            <a:ext cx="1027882"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đồ nam</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6" name="TextBox 25"/>
          <p:cNvSpPr txBox="1"/>
          <p:nvPr/>
        </p:nvSpPr>
        <p:spPr>
          <a:xfrm>
            <a:off x="5001263" y="2787774"/>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đồ nữ</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7" name="TextBox 26"/>
          <p:cNvSpPr txBox="1"/>
          <p:nvPr/>
        </p:nvSpPr>
        <p:spPr>
          <a:xfrm>
            <a:off x="6011289" y="2787774"/>
            <a:ext cx="1027882"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đồ dùng</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8" name="TextBox 27"/>
          <p:cNvSpPr txBox="1"/>
          <p:nvPr/>
        </p:nvSpPr>
        <p:spPr>
          <a:xfrm>
            <a:off x="3948592"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sách</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9" name="TextBox 28"/>
          <p:cNvSpPr txBox="1"/>
          <p:nvPr/>
        </p:nvSpPr>
        <p:spPr>
          <a:xfrm>
            <a:off x="5001264"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Giao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diện </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0" name="TextBox 29"/>
          <p:cNvSpPr txBox="1"/>
          <p:nvPr/>
        </p:nvSpPr>
        <p:spPr>
          <a:xfrm>
            <a:off x="6010903"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thông tin</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1" name="TextBox 6"/>
          <p:cNvSpPr txBox="1">
            <a:spLocks noChangeArrowheads="1"/>
          </p:cNvSpPr>
          <p:nvPr/>
        </p:nvSpPr>
        <p:spPr bwMode="auto">
          <a:xfrm>
            <a:off x="1822437" y="3006795"/>
            <a:ext cx="1969808" cy="384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7" tIns="45708" rIns="91417" bIns="45708">
            <a:spAutoFit/>
          </a:bodyPr>
          <a:lstStyle>
            <a:lvl1pPr/>
            <a:lvl2pPr/>
            <a:lvl3pPr/>
            <a:lvl4pPr/>
            <a:lvl5pPr/>
            <a:lvl6pPr/>
            <a:lvl7pPr/>
            <a:lvl8pPr/>
            <a:lvl9pPr/>
          </a:lstStyle>
          <a:p>
            <a:pPr marL="0" lvl="1" algn="ctr"/>
            <a:r>
              <a:rPr lang="en-US" altLang="zh-CN"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Shop CDB</a:t>
            </a:r>
            <a:endParaRPr lang="zh-CN" altLang="en-US"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nvGrpSpPr>
          <p:cNvPr id="12" name="组合 11"/>
          <p:cNvGrpSpPr/>
          <p:nvPr/>
        </p:nvGrpSpPr>
        <p:grpSpPr>
          <a:xfrm rot="14400000">
            <a:off x="2313036" y="1864107"/>
            <a:ext cx="1079397" cy="936000"/>
            <a:chOff x="1511944" y="2420246"/>
            <a:chExt cx="2627152" cy="2294453"/>
          </a:xfrm>
          <a:effectLst>
            <a:outerShdw blurRad="203200" dist="38100" dir="3780000" sx="103000" sy="103000" algn="t" rotWithShape="0">
              <a:prstClr val="black">
                <a:alpha val="25000"/>
              </a:prstClr>
            </a:outerShdw>
          </a:effectLst>
        </p:grpSpPr>
        <p:sp>
          <p:nvSpPr>
            <p:cNvPr id="13"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68564" tIns="34282" rIns="68564" bIns="34282" numCol="1" anchor="t" anchorCtr="0" compatLnSpc="1"/>
            <a:lstStyle/>
            <a:p>
              <a:endParaRPr lang="zh-CN" altLang="en-US">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4"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68564" tIns="34282" rIns="68564" bIns="34282" numCol="1" anchor="t" anchorCtr="0" compatLnSpc="1"/>
            <a:lstStyle/>
            <a:p>
              <a:endParaRPr lang="zh-CN" altLang="en-US">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15" name="组合 14"/>
          <p:cNvGrpSpPr/>
          <p:nvPr/>
        </p:nvGrpSpPr>
        <p:grpSpPr>
          <a:xfrm>
            <a:off x="2451374" y="1966627"/>
            <a:ext cx="810431" cy="730960"/>
            <a:chOff x="4634991" y="2138335"/>
            <a:chExt cx="428348" cy="386204"/>
          </a:xfrm>
        </p:grpSpPr>
        <p:sp>
          <p:nvSpPr>
            <p:cNvPr id="16" name="Freeform 5"/>
            <p:cNvSpPr/>
            <p:nvPr/>
          </p:nvSpPr>
          <p:spPr bwMode="auto">
            <a:xfrm>
              <a:off x="4634991"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1C9494"/>
            </a:solidFill>
            <a:ln w="9525" cap="flat">
              <a:noFill/>
              <a:prstDash val="solid"/>
              <a:miter lim="800000"/>
            </a:ln>
            <a:effectLst>
              <a:innerShdw blurRad="63500" dist="50800" dir="13500000">
                <a:prstClr val="black">
                  <a:alpha val="50000"/>
                </a:prstClr>
              </a:innerShdw>
            </a:effectLst>
          </p:spPr>
          <p:txBody>
            <a:bodyPr vert="horz" wrap="square" lIns="68564" tIns="34282" rIns="68564" bIns="34282" numCol="1" anchor="t" anchorCtr="0" compatLnSpc="1"/>
            <a:lstStyle/>
            <a:p>
              <a:endParaRPr lang="zh-CN" altLang="en-US"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7" name="KSO_Shape"/>
            <p:cNvSpPr/>
            <p:nvPr/>
          </p:nvSpPr>
          <p:spPr bwMode="auto">
            <a:xfrm>
              <a:off x="4711293" y="2236765"/>
              <a:ext cx="275742" cy="18934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47"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par>
                          <p:cTn id="20" fill="hold">
                            <p:stCondLst>
                              <p:cond delay="500"/>
                            </p:stCondLst>
                            <p:childTnLst>
                              <p:par>
                                <p:cTn id="21" presetID="22" presetClass="entr" presetSubtype="4"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00"/>
                                        <p:tgtEl>
                                          <p:spTgt spid="4"/>
                                        </p:tgtEl>
                                      </p:cBhvr>
                                    </p:animEffec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p:tgtEl>
                                          <p:spTgt spid="3"/>
                                        </p:tgtEl>
                                        <p:attrNameLst>
                                          <p:attrName>ppt_x</p:attrName>
                                        </p:attrNameLst>
                                      </p:cBhvr>
                                      <p:tavLst>
                                        <p:tav tm="0">
                                          <p:val>
                                            <p:strVal val="#ppt_x-#ppt_w*1.125000"/>
                                          </p:val>
                                        </p:tav>
                                        <p:tav tm="100000">
                                          <p:val>
                                            <p:strVal val="#ppt_x"/>
                                          </p:val>
                                        </p:tav>
                                      </p:tavLst>
                                    </p:anim>
                                    <p:animEffect transition="in" filter="wipe(right)">
                                      <p:cBhvr>
                                        <p:cTn id="28" dur="500"/>
                                        <p:tgtEl>
                                          <p:spTgt spid="3"/>
                                        </p:tgtEl>
                                      </p:cBhvr>
                                    </p:animEffect>
                                  </p:childTnLst>
                                </p:cTn>
                              </p:par>
                            </p:childTnLst>
                          </p:cTn>
                        </p:par>
                        <p:par>
                          <p:cTn id="29" fill="hold">
                            <p:stCondLst>
                              <p:cond delay="1500"/>
                            </p:stCondLst>
                            <p:childTnLst>
                              <p:par>
                                <p:cTn id="30" presetID="2" presetClass="entr" presetSubtype="4"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additive="base">
                                        <p:cTn id="32" dur="500" fill="hold"/>
                                        <p:tgtEl>
                                          <p:spTgt spid="5"/>
                                        </p:tgtEl>
                                        <p:attrNameLst>
                                          <p:attrName>ppt_x</p:attrName>
                                        </p:attrNameLst>
                                      </p:cBhvr>
                                      <p:tavLst>
                                        <p:tav tm="0">
                                          <p:val>
                                            <p:strVal val="#ppt_x"/>
                                          </p:val>
                                        </p:tav>
                                        <p:tav tm="100000">
                                          <p:val>
                                            <p:strVal val="#ppt_x"/>
                                          </p:val>
                                        </p:tav>
                                      </p:tavLst>
                                    </p:anim>
                                    <p:anim calcmode="lin" valueType="num">
                                      <p:cBhvr additive="base">
                                        <p:cTn id="33" dur="500" fill="hold"/>
                                        <p:tgtEl>
                                          <p:spTgt spid="5"/>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200"/>
                                  </p:stCondLs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400"/>
                                  </p:stCondLst>
                                  <p:childTnLst>
                                    <p:set>
                                      <p:cBhvr>
                                        <p:cTn id="39" dur="1" fill="hold">
                                          <p:stCondLst>
                                            <p:cond delay="0"/>
                                          </p:stCondLst>
                                        </p:cTn>
                                        <p:tgtEl>
                                          <p:spTgt spid="7"/>
                                        </p:tgtEl>
                                        <p:attrNameLst>
                                          <p:attrName>style.visibility</p:attrName>
                                        </p:attrNameLst>
                                      </p:cBhvr>
                                      <p:to>
                                        <p:strVal val="visible"/>
                                      </p:to>
                                    </p:set>
                                    <p:anim calcmode="lin" valueType="num">
                                      <p:cBhvr additive="base">
                                        <p:cTn id="40" dur="500" fill="hold"/>
                                        <p:tgtEl>
                                          <p:spTgt spid="7"/>
                                        </p:tgtEl>
                                        <p:attrNameLst>
                                          <p:attrName>ppt_x</p:attrName>
                                        </p:attrNameLst>
                                      </p:cBhvr>
                                      <p:tavLst>
                                        <p:tav tm="0">
                                          <p:val>
                                            <p:strVal val="#ppt_x"/>
                                          </p:val>
                                        </p:tav>
                                        <p:tav tm="100000">
                                          <p:val>
                                            <p:strVal val="#ppt_x"/>
                                          </p:val>
                                        </p:tav>
                                      </p:tavLst>
                                    </p:anim>
                                    <p:anim calcmode="lin" valueType="num">
                                      <p:cBhvr additive="base">
                                        <p:cTn id="41" dur="500" fill="hold"/>
                                        <p:tgtEl>
                                          <p:spTgt spid="7"/>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600"/>
                                  </p:stCondLst>
                                  <p:childTnLst>
                                    <p:set>
                                      <p:cBhvr>
                                        <p:cTn id="43" dur="1" fill="hold">
                                          <p:stCondLst>
                                            <p:cond delay="0"/>
                                          </p:stCondLst>
                                        </p:cTn>
                                        <p:tgtEl>
                                          <p:spTgt spid="8"/>
                                        </p:tgtEl>
                                        <p:attrNameLst>
                                          <p:attrName>style.visibility</p:attrName>
                                        </p:attrNameLst>
                                      </p:cBhvr>
                                      <p:to>
                                        <p:strVal val="visible"/>
                                      </p:to>
                                    </p:set>
                                    <p:anim calcmode="lin" valueType="num">
                                      <p:cBhvr additive="base">
                                        <p:cTn id="44" dur="500" fill="hold"/>
                                        <p:tgtEl>
                                          <p:spTgt spid="8"/>
                                        </p:tgtEl>
                                        <p:attrNameLst>
                                          <p:attrName>ppt_x</p:attrName>
                                        </p:attrNameLst>
                                      </p:cBhvr>
                                      <p:tavLst>
                                        <p:tav tm="0">
                                          <p:val>
                                            <p:strVal val="#ppt_x"/>
                                          </p:val>
                                        </p:tav>
                                        <p:tav tm="100000">
                                          <p:val>
                                            <p:strVal val="#ppt_x"/>
                                          </p:val>
                                        </p:tav>
                                      </p:tavLst>
                                    </p:anim>
                                    <p:anim calcmode="lin" valueType="num">
                                      <p:cBhvr additive="base">
                                        <p:cTn id="45" dur="500" fill="hold"/>
                                        <p:tgtEl>
                                          <p:spTgt spid="8"/>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800"/>
                                  </p:stCondLst>
                                  <p:childTnLst>
                                    <p:set>
                                      <p:cBhvr>
                                        <p:cTn id="47" dur="1" fill="hold">
                                          <p:stCondLst>
                                            <p:cond delay="0"/>
                                          </p:stCondLst>
                                        </p:cTn>
                                        <p:tgtEl>
                                          <p:spTgt spid="9"/>
                                        </p:tgtEl>
                                        <p:attrNameLst>
                                          <p:attrName>style.visibility</p:attrName>
                                        </p:attrNameLst>
                                      </p:cBhvr>
                                      <p:to>
                                        <p:strVal val="visible"/>
                                      </p:to>
                                    </p:set>
                                    <p:anim calcmode="lin" valueType="num">
                                      <p:cBhvr additive="base">
                                        <p:cTn id="48" dur="500" fill="hold"/>
                                        <p:tgtEl>
                                          <p:spTgt spid="9"/>
                                        </p:tgtEl>
                                        <p:attrNameLst>
                                          <p:attrName>ppt_x</p:attrName>
                                        </p:attrNameLst>
                                      </p:cBhvr>
                                      <p:tavLst>
                                        <p:tav tm="0">
                                          <p:val>
                                            <p:strVal val="#ppt_x"/>
                                          </p:val>
                                        </p:tav>
                                        <p:tav tm="100000">
                                          <p:val>
                                            <p:strVal val="#ppt_x"/>
                                          </p:val>
                                        </p:tav>
                                      </p:tavLst>
                                    </p:anim>
                                    <p:anim calcmode="lin" valueType="num">
                                      <p:cBhvr additive="base">
                                        <p:cTn id="49" dur="500" fill="hold"/>
                                        <p:tgtEl>
                                          <p:spTgt spid="9"/>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1000"/>
                                  </p:stCondLst>
                                  <p:childTnLst>
                                    <p:set>
                                      <p:cBhvr>
                                        <p:cTn id="51" dur="1" fill="hold">
                                          <p:stCondLst>
                                            <p:cond delay="0"/>
                                          </p:stCondLst>
                                        </p:cTn>
                                        <p:tgtEl>
                                          <p:spTgt spid="10"/>
                                        </p:tgtEl>
                                        <p:attrNameLst>
                                          <p:attrName>style.visibility</p:attrName>
                                        </p:attrNameLst>
                                      </p:cBhvr>
                                      <p:to>
                                        <p:strVal val="visible"/>
                                      </p:to>
                                    </p:set>
                                    <p:anim calcmode="lin" valueType="num">
                                      <p:cBhvr additive="base">
                                        <p:cTn id="52" dur="500" fill="hold"/>
                                        <p:tgtEl>
                                          <p:spTgt spid="10"/>
                                        </p:tgtEl>
                                        <p:attrNameLst>
                                          <p:attrName>ppt_x</p:attrName>
                                        </p:attrNameLst>
                                      </p:cBhvr>
                                      <p:tavLst>
                                        <p:tav tm="0">
                                          <p:val>
                                            <p:strVal val="#ppt_x"/>
                                          </p:val>
                                        </p:tav>
                                        <p:tav tm="100000">
                                          <p:val>
                                            <p:strVal val="#ppt_x"/>
                                          </p:val>
                                        </p:tav>
                                      </p:tavLst>
                                    </p:anim>
                                    <p:anim calcmode="lin" valueType="num">
                                      <p:cBhvr additive="base">
                                        <p:cTn id="5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10" grpId="0"/>
      <p:bldP spid="1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B520BBB7-2D04-5836-DBB6-3CDBAFD82811}"/>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Sign In </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pic>
        <p:nvPicPr>
          <p:cNvPr id="5" name="Hình ảnh 4">
            <a:extLst>
              <a:ext uri="{FF2B5EF4-FFF2-40B4-BE49-F238E27FC236}">
                <a16:creationId xmlns:a16="http://schemas.microsoft.com/office/drawing/2014/main" id="{47F39BDC-1C63-0887-D766-87CCB7F28F0F}"/>
              </a:ext>
            </a:extLst>
          </p:cNvPr>
          <p:cNvPicPr>
            <a:picLocks noChangeAspect="1"/>
          </p:cNvPicPr>
          <p:nvPr/>
        </p:nvPicPr>
        <p:blipFill>
          <a:blip r:embed="rId2"/>
          <a:stretch>
            <a:fillRect/>
          </a:stretch>
        </p:blipFill>
        <p:spPr>
          <a:xfrm>
            <a:off x="1692573" y="1116161"/>
            <a:ext cx="5588763" cy="3924474"/>
          </a:xfrm>
          <a:prstGeom prst="rect">
            <a:avLst/>
          </a:prstGeom>
        </p:spPr>
      </p:pic>
    </p:spTree>
    <p:extLst>
      <p:ext uri="{BB962C8B-B14F-4D97-AF65-F5344CB8AC3E}">
        <p14:creationId xmlns:p14="http://schemas.microsoft.com/office/powerpoint/2010/main" val="2888357680"/>
      </p:ext>
    </p:extLst>
  </p:cSld>
  <p:clrMapOvr>
    <a:masterClrMapping/>
  </p:clrMapOvr>
  <p:transition spd="med" advClick="0" advTm="0">
    <p:pull/>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B520BBB7-2D04-5836-DBB6-3CDBAFD82811}"/>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Sign Up </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pic>
        <p:nvPicPr>
          <p:cNvPr id="3" name="Hình ảnh 2">
            <a:extLst>
              <a:ext uri="{FF2B5EF4-FFF2-40B4-BE49-F238E27FC236}">
                <a16:creationId xmlns:a16="http://schemas.microsoft.com/office/drawing/2014/main" id="{55789AB4-9569-EB33-ACF1-D16B1DB591D3}"/>
              </a:ext>
            </a:extLst>
          </p:cNvPr>
          <p:cNvPicPr>
            <a:picLocks noChangeAspect="1"/>
          </p:cNvPicPr>
          <p:nvPr/>
        </p:nvPicPr>
        <p:blipFill>
          <a:blip r:embed="rId2"/>
          <a:stretch>
            <a:fillRect/>
          </a:stretch>
        </p:blipFill>
        <p:spPr>
          <a:xfrm>
            <a:off x="1175333" y="666092"/>
            <a:ext cx="2884097" cy="4068490"/>
          </a:xfrm>
          <a:prstGeom prst="rect">
            <a:avLst/>
          </a:prstGeom>
        </p:spPr>
      </p:pic>
      <p:pic>
        <p:nvPicPr>
          <p:cNvPr id="7" name="Hình ảnh 6">
            <a:extLst>
              <a:ext uri="{FF2B5EF4-FFF2-40B4-BE49-F238E27FC236}">
                <a16:creationId xmlns:a16="http://schemas.microsoft.com/office/drawing/2014/main" id="{30CC0147-6AA9-B1D2-8D86-17E8DF44B1EF}"/>
              </a:ext>
            </a:extLst>
          </p:cNvPr>
          <p:cNvPicPr>
            <a:picLocks noChangeAspect="1"/>
          </p:cNvPicPr>
          <p:nvPr/>
        </p:nvPicPr>
        <p:blipFill>
          <a:blip r:embed="rId3"/>
          <a:stretch>
            <a:fillRect/>
          </a:stretch>
        </p:blipFill>
        <p:spPr>
          <a:xfrm>
            <a:off x="4284861" y="687430"/>
            <a:ext cx="3254022" cy="4061812"/>
          </a:xfrm>
          <a:prstGeom prst="rect">
            <a:avLst/>
          </a:prstGeom>
        </p:spPr>
      </p:pic>
    </p:spTree>
    <p:extLst>
      <p:ext uri="{BB962C8B-B14F-4D97-AF65-F5344CB8AC3E}">
        <p14:creationId xmlns:p14="http://schemas.microsoft.com/office/powerpoint/2010/main" val="113924053"/>
      </p:ext>
    </p:extLst>
  </p:cSld>
  <p:clrMapOvr>
    <a:masterClrMapping/>
  </p:clrMapOvr>
  <p:transition spd="med" advClick="0" advTm="0">
    <p:pull/>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a:extLst>
              <a:ext uri="{FF2B5EF4-FFF2-40B4-BE49-F238E27FC236}">
                <a16:creationId xmlns:a16="http://schemas.microsoft.com/office/drawing/2014/main" id="{B520BBB7-2D04-5836-DBB6-3CDBAFD82811}"/>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Products Man </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pic>
        <p:nvPicPr>
          <p:cNvPr id="5" name="Hình ảnh 4">
            <a:extLst>
              <a:ext uri="{FF2B5EF4-FFF2-40B4-BE49-F238E27FC236}">
                <a16:creationId xmlns:a16="http://schemas.microsoft.com/office/drawing/2014/main" id="{E87BBF4D-180C-E718-2419-C124CCD26D83}"/>
              </a:ext>
            </a:extLst>
          </p:cNvPr>
          <p:cNvPicPr>
            <a:picLocks noChangeAspect="1"/>
          </p:cNvPicPr>
          <p:nvPr/>
        </p:nvPicPr>
        <p:blipFill>
          <a:blip r:embed="rId2"/>
          <a:stretch>
            <a:fillRect/>
          </a:stretch>
        </p:blipFill>
        <p:spPr>
          <a:xfrm>
            <a:off x="1188517" y="1188169"/>
            <a:ext cx="7165181" cy="3874607"/>
          </a:xfrm>
          <a:prstGeom prst="rect">
            <a:avLst/>
          </a:prstGeom>
        </p:spPr>
      </p:pic>
    </p:spTree>
    <p:extLst>
      <p:ext uri="{BB962C8B-B14F-4D97-AF65-F5344CB8AC3E}">
        <p14:creationId xmlns:p14="http://schemas.microsoft.com/office/powerpoint/2010/main" val="2140870494"/>
      </p:ext>
    </p:extLst>
  </p:cSld>
  <p:clrMapOvr>
    <a:masterClrMapping/>
  </p:clrMapOvr>
  <p:transition spd="med" advClick="0" advTm="0">
    <p:pull/>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3" name="TextBox 11"/>
          <p:cNvSpPr txBox="1"/>
          <p:nvPr/>
        </p:nvSpPr>
        <p:spPr>
          <a:xfrm>
            <a:off x="3851922" y="1707654"/>
            <a:ext cx="2737194" cy="1292662"/>
          </a:xfrm>
          <a:prstGeom prst="rect">
            <a:avLst/>
          </a:prstGeom>
          <a:noFill/>
        </p:spPr>
        <p:txBody>
          <a:bodyPr wrap="square" rtlCol="0">
            <a:spAutoFit/>
          </a:bodyPr>
          <a:lstStyle/>
          <a:p>
            <a:pPr marL="0" lvl="1"/>
            <a:r>
              <a:rPr lang="en-US" altLang="zh-CN" sz="14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PART THREE</a:t>
            </a:r>
          </a:p>
          <a:p>
            <a:pPr marL="0" lvl="1"/>
            <a:r>
              <a:rPr lang="vi-VN" altLang="zh-CN" sz="2800" b="1">
                <a:solidFill>
                  <a:schemeClr val="bg2"/>
                </a:solidFill>
                <a:latin typeface="Helvetica Narrow" panose="020B0606020202030204" pitchFamily="34" charset="0"/>
                <a:ea typeface="微软雅黑" panose="020B0503020204020204" pitchFamily="34" charset="-122"/>
              </a:rPr>
              <a:t>Bảo Mật</a:t>
            </a:r>
            <a:endParaRPr lang="zh-CN" altLang="en-US" sz="2800" b="1">
              <a:solidFill>
                <a:schemeClr val="bg2"/>
              </a:solidFill>
              <a:latin typeface="Helvetica Narrow" panose="020B0606020202030204" pitchFamily="34" charset="0"/>
              <a:ea typeface="微软雅黑" panose="020B0503020204020204" pitchFamily="34" charset="-122"/>
            </a:endParaRPr>
          </a:p>
          <a:p>
            <a:pPr marL="0" lvl="1"/>
            <a:endParaRPr lang="en-US" altLang="zh-CN" sz="3600" b="1" dirty="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cxnSp>
        <p:nvCxnSpPr>
          <p:cNvPr id="4" name="直接连接符 3"/>
          <p:cNvCxnSpPr/>
          <p:nvPr/>
        </p:nvCxnSpPr>
        <p:spPr>
          <a:xfrm flipV="1">
            <a:off x="3635896" y="1635646"/>
            <a:ext cx="0" cy="1924424"/>
          </a:xfrm>
          <a:prstGeom prst="line">
            <a:avLst/>
          </a:prstGeom>
          <a:ln w="12700">
            <a:solidFill>
              <a:srgbClr val="080808"/>
            </a:solidFill>
            <a:prstDash val="dash"/>
          </a:ln>
        </p:spPr>
        <p:style>
          <a:lnRef idx="1">
            <a:schemeClr val="accent1"/>
          </a:lnRef>
          <a:fillRef idx="0">
            <a:schemeClr val="accent1"/>
          </a:fillRef>
          <a:effectRef idx="0">
            <a:schemeClr val="accent1"/>
          </a:effectRef>
          <a:fontRef idx="minor">
            <a:schemeClr val="tx1"/>
          </a:fontRef>
        </p:style>
      </p:cxnSp>
      <p:sp>
        <p:nvSpPr>
          <p:cNvPr id="5" name="TextBox 24"/>
          <p:cNvSpPr txBox="1"/>
          <p:nvPr/>
        </p:nvSpPr>
        <p:spPr>
          <a:xfrm>
            <a:off x="3948592" y="2787774"/>
            <a:ext cx="1027882"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rPr>
              <a:t>※ sign in</a:t>
            </a:r>
            <a:endParaRPr lang="zh-CN" altLang="en-US" sz="1200" dirty="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sp>
        <p:nvSpPr>
          <p:cNvPr id="6" name="TextBox 25"/>
          <p:cNvSpPr txBox="1"/>
          <p:nvPr/>
        </p:nvSpPr>
        <p:spPr>
          <a:xfrm>
            <a:off x="5001263" y="2787774"/>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rPr>
              <a:t>※ admin</a:t>
            </a:r>
            <a:endParaRPr lang="zh-CN" altLang="en-US" sz="1200" dirty="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sp>
        <p:nvSpPr>
          <p:cNvPr id="7" name="TextBox 26"/>
          <p:cNvSpPr txBox="1"/>
          <p:nvPr/>
        </p:nvSpPr>
        <p:spPr>
          <a:xfrm>
            <a:off x="6011289" y="2787774"/>
            <a:ext cx="1027882"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rPr>
              <a:t>※ setting.py</a:t>
            </a:r>
            <a:endParaRPr lang="zh-CN" altLang="en-US" sz="1200" dirty="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sp>
        <p:nvSpPr>
          <p:cNvPr id="8" name="TextBox 27"/>
          <p:cNvSpPr txBox="1"/>
          <p:nvPr/>
        </p:nvSpPr>
        <p:spPr>
          <a:xfrm>
            <a:off x="3948592"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rPr>
              <a:t>※ ~~~</a:t>
            </a:r>
            <a:endParaRPr lang="zh-CN" altLang="en-US" sz="1200" dirty="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sp>
        <p:nvSpPr>
          <p:cNvPr id="9" name="TextBox 28"/>
          <p:cNvSpPr txBox="1"/>
          <p:nvPr/>
        </p:nvSpPr>
        <p:spPr>
          <a:xfrm>
            <a:off x="5001264"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rPr>
              <a:t>※ ~~~</a:t>
            </a:r>
            <a:endParaRPr lang="zh-CN" altLang="en-US" sz="1200" dirty="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sp>
        <p:nvSpPr>
          <p:cNvPr id="10" name="TextBox 29"/>
          <p:cNvSpPr txBox="1"/>
          <p:nvPr/>
        </p:nvSpPr>
        <p:spPr>
          <a:xfrm>
            <a:off x="6010903"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rPr>
              <a:t>※ ~~~</a:t>
            </a:r>
            <a:endParaRPr lang="zh-CN" altLang="en-US" sz="1200" dirty="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sp>
        <p:nvSpPr>
          <p:cNvPr id="11" name="TextBox 6"/>
          <p:cNvSpPr txBox="1">
            <a:spLocks noChangeArrowheads="1"/>
          </p:cNvSpPr>
          <p:nvPr/>
        </p:nvSpPr>
        <p:spPr bwMode="auto">
          <a:xfrm>
            <a:off x="1822437" y="3006795"/>
            <a:ext cx="1969808" cy="384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7" tIns="45708" rIns="91417" bIns="45708">
            <a:spAutoFit/>
          </a:bodyPr>
          <a:lstStyle>
            <a:lvl1pPr/>
            <a:lvl2pPr/>
            <a:lvl3pPr/>
            <a:lvl4pPr/>
            <a:lvl5pPr/>
            <a:lvl6pPr/>
            <a:lvl7pPr/>
            <a:lvl8pPr/>
            <a:lvl9pPr/>
          </a:lstStyle>
          <a:p>
            <a:pPr marL="0" lvl="1" algn="ctr"/>
            <a:r>
              <a:rPr lang="en-US" altLang="zh-CN"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Shop CDB</a:t>
            </a:r>
            <a:endParaRPr lang="zh-CN" altLang="en-US"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nvGrpSpPr>
          <p:cNvPr id="12" name="组合 11"/>
          <p:cNvGrpSpPr/>
          <p:nvPr/>
        </p:nvGrpSpPr>
        <p:grpSpPr>
          <a:xfrm rot="14400000">
            <a:off x="2313036" y="1864107"/>
            <a:ext cx="1079397" cy="936000"/>
            <a:chOff x="1511944" y="2420246"/>
            <a:chExt cx="2627152" cy="2294453"/>
          </a:xfrm>
          <a:effectLst>
            <a:outerShdw blurRad="203200" dist="38100" dir="3780000" sx="103000" sy="103000" algn="t" rotWithShape="0">
              <a:prstClr val="black">
                <a:alpha val="25000"/>
              </a:prstClr>
            </a:outerShdw>
          </a:effectLst>
        </p:grpSpPr>
        <p:sp>
          <p:nvSpPr>
            <p:cNvPr id="13"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68564" tIns="34282" rIns="68564" bIns="34282" numCol="1" anchor="t" anchorCtr="0" compatLnSpc="1"/>
            <a:lstStyle/>
            <a:p>
              <a:endParaRPr lang="zh-CN" altLang="en-US">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sp>
          <p:nvSpPr>
            <p:cNvPr id="14"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68564" tIns="34282" rIns="68564" bIns="34282" numCol="1" anchor="t" anchorCtr="0" compatLnSpc="1"/>
            <a:lstStyle/>
            <a:p>
              <a:endParaRPr lang="zh-CN" altLang="en-US">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grpSp>
      <p:grpSp>
        <p:nvGrpSpPr>
          <p:cNvPr id="15" name="组合 14"/>
          <p:cNvGrpSpPr/>
          <p:nvPr/>
        </p:nvGrpSpPr>
        <p:grpSpPr>
          <a:xfrm>
            <a:off x="2451374" y="1966627"/>
            <a:ext cx="810431" cy="730960"/>
            <a:chOff x="4634991" y="2138335"/>
            <a:chExt cx="428348" cy="386204"/>
          </a:xfrm>
        </p:grpSpPr>
        <p:sp>
          <p:nvSpPr>
            <p:cNvPr id="16" name="Freeform 5"/>
            <p:cNvSpPr/>
            <p:nvPr/>
          </p:nvSpPr>
          <p:spPr bwMode="auto">
            <a:xfrm>
              <a:off x="4634991"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F95647"/>
            </a:solidFill>
            <a:ln w="9525" cap="flat">
              <a:noFill/>
              <a:prstDash val="solid"/>
              <a:miter lim="800000"/>
            </a:ln>
            <a:effectLst>
              <a:innerShdw blurRad="63500" dist="50800" dir="13500000">
                <a:prstClr val="black">
                  <a:alpha val="50000"/>
                </a:prstClr>
              </a:innerShdw>
            </a:effectLst>
          </p:spPr>
          <p:txBody>
            <a:bodyPr vert="horz" wrap="square" lIns="68564" tIns="34282" rIns="68564" bIns="34282" numCol="1" anchor="t" anchorCtr="0" compatLnSpc="1"/>
            <a:lstStyle/>
            <a:p>
              <a:endParaRPr lang="zh-CN" altLang="en-US" dirty="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sp>
          <p:nvSpPr>
            <p:cNvPr id="17" name="KSO_Shape"/>
            <p:cNvSpPr/>
            <p:nvPr/>
          </p:nvSpPr>
          <p:spPr bwMode="auto">
            <a:xfrm>
              <a:off x="4711293" y="2236765"/>
              <a:ext cx="275742" cy="18934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tx1">
                    <a:lumMod val="75000"/>
                    <a:lumOff val="25000"/>
                  </a:schemeClr>
                </a:solidFill>
                <a:latin typeface="方正黑体简体" panose="03000509000000000000" pitchFamily="65" charset="-122"/>
                <a:ea typeface="方正黑体简体" panose="03000509000000000000" pitchFamily="65" charset="-122"/>
                <a:cs typeface="+mn-ea"/>
                <a:sym typeface="+mn-lt"/>
              </a:endParaRPr>
            </a:p>
          </p:txBody>
        </p:sp>
      </p:gr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47"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par>
                          <p:cTn id="20" fill="hold">
                            <p:stCondLst>
                              <p:cond delay="500"/>
                            </p:stCondLst>
                            <p:childTnLst>
                              <p:par>
                                <p:cTn id="21" presetID="22" presetClass="entr" presetSubtype="4"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00"/>
                                        <p:tgtEl>
                                          <p:spTgt spid="4"/>
                                        </p:tgtEl>
                                      </p:cBhvr>
                                    </p:animEffec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p:tgtEl>
                                          <p:spTgt spid="3"/>
                                        </p:tgtEl>
                                        <p:attrNameLst>
                                          <p:attrName>ppt_x</p:attrName>
                                        </p:attrNameLst>
                                      </p:cBhvr>
                                      <p:tavLst>
                                        <p:tav tm="0">
                                          <p:val>
                                            <p:strVal val="#ppt_x-#ppt_w*1.125000"/>
                                          </p:val>
                                        </p:tav>
                                        <p:tav tm="100000">
                                          <p:val>
                                            <p:strVal val="#ppt_x"/>
                                          </p:val>
                                        </p:tav>
                                      </p:tavLst>
                                    </p:anim>
                                    <p:animEffect transition="in" filter="wipe(right)">
                                      <p:cBhvr>
                                        <p:cTn id="28" dur="500"/>
                                        <p:tgtEl>
                                          <p:spTgt spid="3"/>
                                        </p:tgtEl>
                                      </p:cBhvr>
                                    </p:animEffect>
                                  </p:childTnLst>
                                </p:cTn>
                              </p:par>
                            </p:childTnLst>
                          </p:cTn>
                        </p:par>
                        <p:par>
                          <p:cTn id="29" fill="hold">
                            <p:stCondLst>
                              <p:cond delay="1500"/>
                            </p:stCondLst>
                            <p:childTnLst>
                              <p:par>
                                <p:cTn id="30" presetID="2" presetClass="entr" presetSubtype="4"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additive="base">
                                        <p:cTn id="32" dur="500" fill="hold"/>
                                        <p:tgtEl>
                                          <p:spTgt spid="5"/>
                                        </p:tgtEl>
                                        <p:attrNameLst>
                                          <p:attrName>ppt_x</p:attrName>
                                        </p:attrNameLst>
                                      </p:cBhvr>
                                      <p:tavLst>
                                        <p:tav tm="0">
                                          <p:val>
                                            <p:strVal val="#ppt_x"/>
                                          </p:val>
                                        </p:tav>
                                        <p:tav tm="100000">
                                          <p:val>
                                            <p:strVal val="#ppt_x"/>
                                          </p:val>
                                        </p:tav>
                                      </p:tavLst>
                                    </p:anim>
                                    <p:anim calcmode="lin" valueType="num">
                                      <p:cBhvr additive="base">
                                        <p:cTn id="33" dur="500" fill="hold"/>
                                        <p:tgtEl>
                                          <p:spTgt spid="5"/>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200"/>
                                  </p:stCondLs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400"/>
                                  </p:stCondLst>
                                  <p:childTnLst>
                                    <p:set>
                                      <p:cBhvr>
                                        <p:cTn id="39" dur="1" fill="hold">
                                          <p:stCondLst>
                                            <p:cond delay="0"/>
                                          </p:stCondLst>
                                        </p:cTn>
                                        <p:tgtEl>
                                          <p:spTgt spid="7"/>
                                        </p:tgtEl>
                                        <p:attrNameLst>
                                          <p:attrName>style.visibility</p:attrName>
                                        </p:attrNameLst>
                                      </p:cBhvr>
                                      <p:to>
                                        <p:strVal val="visible"/>
                                      </p:to>
                                    </p:set>
                                    <p:anim calcmode="lin" valueType="num">
                                      <p:cBhvr additive="base">
                                        <p:cTn id="40" dur="500" fill="hold"/>
                                        <p:tgtEl>
                                          <p:spTgt spid="7"/>
                                        </p:tgtEl>
                                        <p:attrNameLst>
                                          <p:attrName>ppt_x</p:attrName>
                                        </p:attrNameLst>
                                      </p:cBhvr>
                                      <p:tavLst>
                                        <p:tav tm="0">
                                          <p:val>
                                            <p:strVal val="#ppt_x"/>
                                          </p:val>
                                        </p:tav>
                                        <p:tav tm="100000">
                                          <p:val>
                                            <p:strVal val="#ppt_x"/>
                                          </p:val>
                                        </p:tav>
                                      </p:tavLst>
                                    </p:anim>
                                    <p:anim calcmode="lin" valueType="num">
                                      <p:cBhvr additive="base">
                                        <p:cTn id="41" dur="500" fill="hold"/>
                                        <p:tgtEl>
                                          <p:spTgt spid="7"/>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600"/>
                                  </p:stCondLst>
                                  <p:childTnLst>
                                    <p:set>
                                      <p:cBhvr>
                                        <p:cTn id="43" dur="1" fill="hold">
                                          <p:stCondLst>
                                            <p:cond delay="0"/>
                                          </p:stCondLst>
                                        </p:cTn>
                                        <p:tgtEl>
                                          <p:spTgt spid="8"/>
                                        </p:tgtEl>
                                        <p:attrNameLst>
                                          <p:attrName>style.visibility</p:attrName>
                                        </p:attrNameLst>
                                      </p:cBhvr>
                                      <p:to>
                                        <p:strVal val="visible"/>
                                      </p:to>
                                    </p:set>
                                    <p:anim calcmode="lin" valueType="num">
                                      <p:cBhvr additive="base">
                                        <p:cTn id="44" dur="500" fill="hold"/>
                                        <p:tgtEl>
                                          <p:spTgt spid="8"/>
                                        </p:tgtEl>
                                        <p:attrNameLst>
                                          <p:attrName>ppt_x</p:attrName>
                                        </p:attrNameLst>
                                      </p:cBhvr>
                                      <p:tavLst>
                                        <p:tav tm="0">
                                          <p:val>
                                            <p:strVal val="#ppt_x"/>
                                          </p:val>
                                        </p:tav>
                                        <p:tav tm="100000">
                                          <p:val>
                                            <p:strVal val="#ppt_x"/>
                                          </p:val>
                                        </p:tav>
                                      </p:tavLst>
                                    </p:anim>
                                    <p:anim calcmode="lin" valueType="num">
                                      <p:cBhvr additive="base">
                                        <p:cTn id="45" dur="500" fill="hold"/>
                                        <p:tgtEl>
                                          <p:spTgt spid="8"/>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800"/>
                                  </p:stCondLst>
                                  <p:childTnLst>
                                    <p:set>
                                      <p:cBhvr>
                                        <p:cTn id="47" dur="1" fill="hold">
                                          <p:stCondLst>
                                            <p:cond delay="0"/>
                                          </p:stCondLst>
                                        </p:cTn>
                                        <p:tgtEl>
                                          <p:spTgt spid="9"/>
                                        </p:tgtEl>
                                        <p:attrNameLst>
                                          <p:attrName>style.visibility</p:attrName>
                                        </p:attrNameLst>
                                      </p:cBhvr>
                                      <p:to>
                                        <p:strVal val="visible"/>
                                      </p:to>
                                    </p:set>
                                    <p:anim calcmode="lin" valueType="num">
                                      <p:cBhvr additive="base">
                                        <p:cTn id="48" dur="500" fill="hold"/>
                                        <p:tgtEl>
                                          <p:spTgt spid="9"/>
                                        </p:tgtEl>
                                        <p:attrNameLst>
                                          <p:attrName>ppt_x</p:attrName>
                                        </p:attrNameLst>
                                      </p:cBhvr>
                                      <p:tavLst>
                                        <p:tav tm="0">
                                          <p:val>
                                            <p:strVal val="#ppt_x"/>
                                          </p:val>
                                        </p:tav>
                                        <p:tav tm="100000">
                                          <p:val>
                                            <p:strVal val="#ppt_x"/>
                                          </p:val>
                                        </p:tav>
                                      </p:tavLst>
                                    </p:anim>
                                    <p:anim calcmode="lin" valueType="num">
                                      <p:cBhvr additive="base">
                                        <p:cTn id="49" dur="500" fill="hold"/>
                                        <p:tgtEl>
                                          <p:spTgt spid="9"/>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1000"/>
                                  </p:stCondLst>
                                  <p:childTnLst>
                                    <p:set>
                                      <p:cBhvr>
                                        <p:cTn id="51" dur="1" fill="hold">
                                          <p:stCondLst>
                                            <p:cond delay="0"/>
                                          </p:stCondLst>
                                        </p:cTn>
                                        <p:tgtEl>
                                          <p:spTgt spid="10"/>
                                        </p:tgtEl>
                                        <p:attrNameLst>
                                          <p:attrName>style.visibility</p:attrName>
                                        </p:attrNameLst>
                                      </p:cBhvr>
                                      <p:to>
                                        <p:strVal val="visible"/>
                                      </p:to>
                                    </p:set>
                                    <p:anim calcmode="lin" valueType="num">
                                      <p:cBhvr additive="base">
                                        <p:cTn id="52" dur="500" fill="hold"/>
                                        <p:tgtEl>
                                          <p:spTgt spid="10"/>
                                        </p:tgtEl>
                                        <p:attrNameLst>
                                          <p:attrName>ppt_x</p:attrName>
                                        </p:attrNameLst>
                                      </p:cBhvr>
                                      <p:tavLst>
                                        <p:tav tm="0">
                                          <p:val>
                                            <p:strVal val="#ppt_x"/>
                                          </p:val>
                                        </p:tav>
                                        <p:tav tm="100000">
                                          <p:val>
                                            <p:strVal val="#ppt_x"/>
                                          </p:val>
                                        </p:tav>
                                      </p:tavLst>
                                    </p:anim>
                                    <p:anim calcmode="lin" valueType="num">
                                      <p:cBhvr additive="base">
                                        <p:cTn id="5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10" grpId="0"/>
      <p:bldP spid="1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92388"/>
          </a:xfrm>
          <a:prstGeom prst="rect">
            <a:avLst/>
          </a:prstGeom>
          <a:noFill/>
        </p:spPr>
        <p:txBody>
          <a:bodyPr wrap="square" lIns="0" tIns="0" rIns="0" bIns="0" rtlCol="0">
            <a:spAutoFit/>
          </a:bodyPr>
          <a:lstStyle/>
          <a:p>
            <a:pPr marL="0" lvl="1" algn="ctr"/>
            <a:r>
              <a:rPr lang="en-US" altLang="zh-CN" b="1">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rPr>
              <a:t>Content</a:t>
            </a:r>
            <a:endParaRPr lang="zh-CN" altLang="en-US" b="1" dirty="0">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2052613" y="468089"/>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581005" y="468089"/>
            <a:ext cx="1523362" cy="52721"/>
          </a:xfrm>
          <a:prstGeom prst="rect">
            <a:avLst/>
          </a:prstGeom>
        </p:spPr>
      </p:pic>
      <p:sp>
        <p:nvSpPr>
          <p:cNvPr id="6" name="圆角矩形 5"/>
          <p:cNvSpPr/>
          <p:nvPr/>
        </p:nvSpPr>
        <p:spPr>
          <a:xfrm rot="2581990">
            <a:off x="1704971" y="1825118"/>
            <a:ext cx="1312287" cy="1311812"/>
          </a:xfrm>
          <a:prstGeom prst="roundRect">
            <a:avLst>
              <a:gd name="adj" fmla="val 12985"/>
            </a:avLst>
          </a:prstGeom>
          <a:solidFill>
            <a:srgbClr val="FFB850"/>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ndParaRPr>
          </a:p>
        </p:txBody>
      </p:sp>
      <p:sp>
        <p:nvSpPr>
          <p:cNvPr id="7" name="圆角矩形 6"/>
          <p:cNvSpPr/>
          <p:nvPr/>
        </p:nvSpPr>
        <p:spPr>
          <a:xfrm rot="2581990">
            <a:off x="3494736" y="2801675"/>
            <a:ext cx="1039179" cy="1038803"/>
          </a:xfrm>
          <a:prstGeom prst="roundRect">
            <a:avLst>
              <a:gd name="adj" fmla="val 12985"/>
            </a:avLst>
          </a:prstGeom>
          <a:solidFill>
            <a:srgbClr val="DF6C6D"/>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ndParaRPr>
          </a:p>
        </p:txBody>
      </p:sp>
      <p:sp>
        <p:nvSpPr>
          <p:cNvPr id="8" name="圆角矩形 7"/>
          <p:cNvSpPr/>
          <p:nvPr/>
        </p:nvSpPr>
        <p:spPr>
          <a:xfrm rot="2581990">
            <a:off x="6765247" y="2651782"/>
            <a:ext cx="1039179" cy="1038803"/>
          </a:xfrm>
          <a:prstGeom prst="roundRect">
            <a:avLst>
              <a:gd name="adj" fmla="val 12985"/>
            </a:avLst>
          </a:prstGeom>
          <a:solidFill>
            <a:srgbClr val="78AF51"/>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ndParaRPr>
          </a:p>
        </p:txBody>
      </p:sp>
      <p:sp>
        <p:nvSpPr>
          <p:cNvPr id="9" name="圆角矩形 8"/>
          <p:cNvSpPr/>
          <p:nvPr/>
        </p:nvSpPr>
        <p:spPr>
          <a:xfrm rot="2581990">
            <a:off x="4919280" y="1704207"/>
            <a:ext cx="1312287" cy="1311812"/>
          </a:xfrm>
          <a:prstGeom prst="roundRect">
            <a:avLst>
              <a:gd name="adj" fmla="val 12985"/>
            </a:avLst>
          </a:prstGeom>
          <a:solidFill>
            <a:srgbClr val="01ACBE"/>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ndParaRPr>
          </a:p>
        </p:txBody>
      </p:sp>
      <p:grpSp>
        <p:nvGrpSpPr>
          <p:cNvPr id="10" name="组合 9"/>
          <p:cNvGrpSpPr/>
          <p:nvPr/>
        </p:nvGrpSpPr>
        <p:grpSpPr>
          <a:xfrm>
            <a:off x="1530847" y="2037419"/>
            <a:ext cx="6362092" cy="1679126"/>
            <a:chOff x="1867086" y="2587797"/>
            <a:chExt cx="8077794" cy="2132718"/>
          </a:xfrm>
        </p:grpSpPr>
        <p:sp>
          <p:nvSpPr>
            <p:cNvPr id="11" name="任意多边形 10"/>
            <p:cNvSpPr/>
            <p:nvPr/>
          </p:nvSpPr>
          <p:spPr>
            <a:xfrm rot="21481990">
              <a:off x="1867086" y="2587797"/>
              <a:ext cx="8077794" cy="2132718"/>
            </a:xfrm>
            <a:custGeom>
              <a:avLst/>
              <a:gdLst>
                <a:gd name="connsiteX0" fmla="*/ 6382501 w 7023637"/>
                <a:gd name="connsiteY0" fmla="*/ 230936 h 1854397"/>
                <a:gd name="connsiteX1" fmla="*/ 6984659 w 7023637"/>
                <a:gd name="connsiteY1" fmla="*/ 833094 h 1854397"/>
                <a:gd name="connsiteX2" fmla="*/ 6984659 w 7023637"/>
                <a:gd name="connsiteY2" fmla="*/ 1021294 h 1854397"/>
                <a:gd name="connsiteX3" fmla="*/ 6382502 w 7023637"/>
                <a:gd name="connsiteY3" fmla="*/ 1623452 h 1854397"/>
                <a:gd name="connsiteX4" fmla="*/ 6238324 w 7023637"/>
                <a:gd name="connsiteY4" fmla="*/ 1652686 h 1854397"/>
                <a:gd name="connsiteX5" fmla="*/ 6233468 w 7023637"/>
                <a:gd name="connsiteY5" fmla="*/ 1649461 h 1854397"/>
                <a:gd name="connsiteX6" fmla="*/ 5619292 w 7023637"/>
                <a:gd name="connsiteY6" fmla="*/ 1035284 h 1854397"/>
                <a:gd name="connsiteX7" fmla="*/ 5381956 w 7023637"/>
                <a:gd name="connsiteY7" fmla="*/ 1035284 h 1854397"/>
                <a:gd name="connsiteX8" fmla="*/ 4622585 w 7023637"/>
                <a:gd name="connsiteY8" fmla="*/ 1794655 h 1854397"/>
                <a:gd name="connsiteX9" fmla="*/ 4612056 w 7023637"/>
                <a:gd name="connsiteY9" fmla="*/ 1810510 h 1854397"/>
                <a:gd name="connsiteX10" fmla="*/ 4564487 w 7023637"/>
                <a:gd name="connsiteY10" fmla="*/ 1842098 h 1854397"/>
                <a:gd name="connsiteX11" fmla="*/ 4423292 w 7023637"/>
                <a:gd name="connsiteY11" fmla="*/ 1835186 h 1854397"/>
                <a:gd name="connsiteX12" fmla="*/ 4387173 w 7023637"/>
                <a:gd name="connsiteY12" fmla="*/ 1808553 h 1854397"/>
                <a:gd name="connsiteX13" fmla="*/ 4380859 w 7023637"/>
                <a:gd name="connsiteY13" fmla="*/ 1799045 h 1854397"/>
                <a:gd name="connsiteX14" fmla="*/ 3621487 w 7023637"/>
                <a:gd name="connsiteY14" fmla="*/ 1039674 h 1854397"/>
                <a:gd name="connsiteX15" fmla="*/ 3439668 w 7023637"/>
                <a:gd name="connsiteY15" fmla="*/ 1002808 h 1854397"/>
                <a:gd name="connsiteX16" fmla="*/ 3407952 w 7023637"/>
                <a:gd name="connsiteY16" fmla="*/ 1023869 h 1854397"/>
                <a:gd name="connsiteX17" fmla="*/ 2808370 w 7023637"/>
                <a:gd name="connsiteY17" fmla="*/ 1623451 h 1854397"/>
                <a:gd name="connsiteX18" fmla="*/ 2620170 w 7023637"/>
                <a:gd name="connsiteY18" fmla="*/ 1623451 h 1854397"/>
                <a:gd name="connsiteX19" fmla="*/ 2194586 w 7023637"/>
                <a:gd name="connsiteY19" fmla="*/ 1197867 h 1854397"/>
                <a:gd name="connsiteX20" fmla="*/ 2194565 w 7023637"/>
                <a:gd name="connsiteY20" fmla="*/ 1197867 h 1854397"/>
                <a:gd name="connsiteX21" fmla="*/ 2042569 w 7023637"/>
                <a:gd name="connsiteY21" fmla="*/ 1045871 h 1854397"/>
                <a:gd name="connsiteX22" fmla="*/ 1805233 w 7023637"/>
                <a:gd name="connsiteY22" fmla="*/ 1045871 h 1854397"/>
                <a:gd name="connsiteX23" fmla="*/ 1045861 w 7023637"/>
                <a:gd name="connsiteY23" fmla="*/ 1805242 h 1854397"/>
                <a:gd name="connsiteX24" fmla="*/ 1045860 w 7023637"/>
                <a:gd name="connsiteY24" fmla="*/ 1805244 h 1854397"/>
                <a:gd name="connsiteX25" fmla="*/ 990345 w 7023637"/>
                <a:gd name="connsiteY25" fmla="*/ 1842109 h 1854397"/>
                <a:gd name="connsiteX26" fmla="*/ 808525 w 7023637"/>
                <a:gd name="connsiteY26" fmla="*/ 1805243 h 1854397"/>
                <a:gd name="connsiteX27" fmla="*/ 49154 w 7023637"/>
                <a:gd name="connsiteY27" fmla="*/ 1045872 h 1854397"/>
                <a:gd name="connsiteX28" fmla="*/ 49154 w 7023637"/>
                <a:gd name="connsiteY28" fmla="*/ 808536 h 1854397"/>
                <a:gd name="connsiteX29" fmla="*/ 808525 w 7023637"/>
                <a:gd name="connsiteY29" fmla="*/ 49164 h 1854397"/>
                <a:gd name="connsiteX30" fmla="*/ 1045861 w 7023637"/>
                <a:gd name="connsiteY30" fmla="*/ 49164 h 1854397"/>
                <a:gd name="connsiteX31" fmla="*/ 1653226 w 7023637"/>
                <a:gd name="connsiteY31" fmla="*/ 656529 h 1854397"/>
                <a:gd name="connsiteX32" fmla="*/ 1653248 w 7023637"/>
                <a:gd name="connsiteY32" fmla="*/ 656529 h 1854397"/>
                <a:gd name="connsiteX33" fmla="*/ 1805243 w 7023637"/>
                <a:gd name="connsiteY33" fmla="*/ 808524 h 1854397"/>
                <a:gd name="connsiteX34" fmla="*/ 2042579 w 7023637"/>
                <a:gd name="connsiteY34" fmla="*/ 808524 h 1854397"/>
                <a:gd name="connsiteX35" fmla="*/ 2112731 w 7023637"/>
                <a:gd name="connsiteY35" fmla="*/ 738372 h 1854397"/>
                <a:gd name="connsiteX36" fmla="*/ 2620169 w 7023637"/>
                <a:gd name="connsiteY36" fmla="*/ 230935 h 1854397"/>
                <a:gd name="connsiteX37" fmla="*/ 2808370 w 7023637"/>
                <a:gd name="connsiteY37" fmla="*/ 230935 h 1854397"/>
                <a:gd name="connsiteX38" fmla="*/ 3236140 w 7023637"/>
                <a:gd name="connsiteY38" fmla="*/ 658705 h 1854397"/>
                <a:gd name="connsiteX39" fmla="*/ 3240530 w 7023637"/>
                <a:gd name="connsiteY39" fmla="*/ 658705 h 1854397"/>
                <a:gd name="connsiteX40" fmla="*/ 3388156 w 7023637"/>
                <a:gd name="connsiteY40" fmla="*/ 806331 h 1854397"/>
                <a:gd name="connsiteX41" fmla="*/ 3625492 w 7023637"/>
                <a:gd name="connsiteY41" fmla="*/ 806331 h 1854397"/>
                <a:gd name="connsiteX42" fmla="*/ 4382672 w 7023637"/>
                <a:gd name="connsiteY42" fmla="*/ 49151 h 1854397"/>
                <a:gd name="connsiteX43" fmla="*/ 4438185 w 7023637"/>
                <a:gd name="connsiteY43" fmla="*/ 12288 h 1854397"/>
                <a:gd name="connsiteX44" fmla="*/ 4579381 w 7023637"/>
                <a:gd name="connsiteY44" fmla="*/ 19201 h 1854397"/>
                <a:gd name="connsiteX45" fmla="*/ 4615497 w 7023637"/>
                <a:gd name="connsiteY45" fmla="*/ 45831 h 1854397"/>
                <a:gd name="connsiteX46" fmla="*/ 4621812 w 7023637"/>
                <a:gd name="connsiteY46" fmla="*/ 55341 h 1854397"/>
                <a:gd name="connsiteX47" fmla="*/ 5381183 w 7023637"/>
                <a:gd name="connsiteY47" fmla="*/ 814712 h 1854397"/>
                <a:gd name="connsiteX48" fmla="*/ 5618519 w 7023637"/>
                <a:gd name="connsiteY48" fmla="*/ 814712 h 1854397"/>
                <a:gd name="connsiteX49" fmla="*/ 6218098 w 7023637"/>
                <a:gd name="connsiteY49" fmla="*/ 215133 h 1854397"/>
                <a:gd name="connsiteX50" fmla="*/ 6238324 w 7023637"/>
                <a:gd name="connsiteY50" fmla="*/ 201702 h 1854397"/>
                <a:gd name="connsiteX51" fmla="*/ 6382501 w 7023637"/>
                <a:gd name="connsiteY51" fmla="*/ 230936 h 185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023637" h="1854397">
                  <a:moveTo>
                    <a:pt x="6382501" y="230936"/>
                  </a:moveTo>
                  <a:lnTo>
                    <a:pt x="6984659" y="833094"/>
                  </a:lnTo>
                  <a:cubicBezTo>
                    <a:pt x="7036630" y="885064"/>
                    <a:pt x="7036630" y="969325"/>
                    <a:pt x="6984659" y="1021294"/>
                  </a:cubicBezTo>
                  <a:lnTo>
                    <a:pt x="6382502" y="1623452"/>
                  </a:lnTo>
                  <a:cubicBezTo>
                    <a:pt x="6343525" y="1662430"/>
                    <a:pt x="6286384" y="1672174"/>
                    <a:pt x="6238324" y="1652686"/>
                  </a:cubicBezTo>
                  <a:lnTo>
                    <a:pt x="6233468" y="1649461"/>
                  </a:lnTo>
                  <a:lnTo>
                    <a:pt x="5619292" y="1035284"/>
                  </a:lnTo>
                  <a:cubicBezTo>
                    <a:pt x="5553753" y="969745"/>
                    <a:pt x="5447494" y="969745"/>
                    <a:pt x="5381956" y="1035284"/>
                  </a:cubicBezTo>
                  <a:lnTo>
                    <a:pt x="4622585" y="1794655"/>
                  </a:lnTo>
                  <a:lnTo>
                    <a:pt x="4612056" y="1810510"/>
                  </a:lnTo>
                  <a:lnTo>
                    <a:pt x="4564487" y="1842098"/>
                  </a:lnTo>
                  <a:cubicBezTo>
                    <a:pt x="4519032" y="1860531"/>
                    <a:pt x="4467136" y="1858226"/>
                    <a:pt x="4423292" y="1835186"/>
                  </a:cubicBezTo>
                  <a:lnTo>
                    <a:pt x="4387173" y="1808553"/>
                  </a:lnTo>
                  <a:lnTo>
                    <a:pt x="4380859" y="1799045"/>
                  </a:lnTo>
                  <a:lnTo>
                    <a:pt x="3621487" y="1039674"/>
                  </a:lnTo>
                  <a:cubicBezTo>
                    <a:pt x="3572333" y="990520"/>
                    <a:pt x="3500274" y="978231"/>
                    <a:pt x="3439668" y="1002808"/>
                  </a:cubicBezTo>
                  <a:lnTo>
                    <a:pt x="3407952" y="1023869"/>
                  </a:lnTo>
                  <a:lnTo>
                    <a:pt x="2808370" y="1623451"/>
                  </a:lnTo>
                  <a:cubicBezTo>
                    <a:pt x="2756400" y="1675421"/>
                    <a:pt x="2672140" y="1675421"/>
                    <a:pt x="2620170" y="1623451"/>
                  </a:cubicBezTo>
                  <a:lnTo>
                    <a:pt x="2194586" y="1197867"/>
                  </a:lnTo>
                  <a:lnTo>
                    <a:pt x="2194565" y="1197867"/>
                  </a:lnTo>
                  <a:lnTo>
                    <a:pt x="2042569" y="1045871"/>
                  </a:lnTo>
                  <a:cubicBezTo>
                    <a:pt x="1977030" y="980332"/>
                    <a:pt x="1870772" y="980332"/>
                    <a:pt x="1805233" y="1045871"/>
                  </a:cubicBezTo>
                  <a:lnTo>
                    <a:pt x="1045861" y="1805242"/>
                  </a:lnTo>
                  <a:lnTo>
                    <a:pt x="1045860" y="1805244"/>
                  </a:lnTo>
                  <a:lnTo>
                    <a:pt x="990345" y="1842109"/>
                  </a:lnTo>
                  <a:cubicBezTo>
                    <a:pt x="929738" y="1866686"/>
                    <a:pt x="857679" y="1854397"/>
                    <a:pt x="808525" y="1805243"/>
                  </a:cubicBezTo>
                  <a:lnTo>
                    <a:pt x="49154" y="1045872"/>
                  </a:lnTo>
                  <a:cubicBezTo>
                    <a:pt x="-16385" y="980333"/>
                    <a:pt x="-16385" y="874074"/>
                    <a:pt x="49154" y="808536"/>
                  </a:cubicBezTo>
                  <a:lnTo>
                    <a:pt x="808525" y="49164"/>
                  </a:lnTo>
                  <a:cubicBezTo>
                    <a:pt x="874064" y="-16375"/>
                    <a:pt x="980322" y="-16375"/>
                    <a:pt x="1045861" y="49164"/>
                  </a:cubicBezTo>
                  <a:lnTo>
                    <a:pt x="1653226" y="656529"/>
                  </a:lnTo>
                  <a:lnTo>
                    <a:pt x="1653248" y="656529"/>
                  </a:lnTo>
                  <a:lnTo>
                    <a:pt x="1805243" y="808524"/>
                  </a:lnTo>
                  <a:cubicBezTo>
                    <a:pt x="1870782" y="874063"/>
                    <a:pt x="1977040" y="874063"/>
                    <a:pt x="2042579" y="808524"/>
                  </a:cubicBezTo>
                  <a:lnTo>
                    <a:pt x="2112731" y="738372"/>
                  </a:lnTo>
                  <a:lnTo>
                    <a:pt x="2620169" y="230935"/>
                  </a:lnTo>
                  <a:cubicBezTo>
                    <a:pt x="2672139" y="178964"/>
                    <a:pt x="2756399" y="178964"/>
                    <a:pt x="2808370" y="230935"/>
                  </a:cubicBezTo>
                  <a:lnTo>
                    <a:pt x="3236140" y="658705"/>
                  </a:lnTo>
                  <a:lnTo>
                    <a:pt x="3240530" y="658705"/>
                  </a:lnTo>
                  <a:lnTo>
                    <a:pt x="3388156" y="806331"/>
                  </a:lnTo>
                  <a:cubicBezTo>
                    <a:pt x="3453695" y="871870"/>
                    <a:pt x="3559954" y="871870"/>
                    <a:pt x="3625492" y="806331"/>
                  </a:cubicBezTo>
                  <a:lnTo>
                    <a:pt x="4382672" y="49151"/>
                  </a:lnTo>
                  <a:lnTo>
                    <a:pt x="4438185" y="12288"/>
                  </a:lnTo>
                  <a:cubicBezTo>
                    <a:pt x="4483639" y="-6144"/>
                    <a:pt x="4535536" y="-3840"/>
                    <a:pt x="4579381" y="19201"/>
                  </a:cubicBezTo>
                  <a:lnTo>
                    <a:pt x="4615497" y="45831"/>
                  </a:lnTo>
                  <a:lnTo>
                    <a:pt x="4621812" y="55341"/>
                  </a:lnTo>
                  <a:lnTo>
                    <a:pt x="5381183" y="814712"/>
                  </a:lnTo>
                  <a:cubicBezTo>
                    <a:pt x="5446722" y="880251"/>
                    <a:pt x="5552980" y="880251"/>
                    <a:pt x="5618519" y="814712"/>
                  </a:cubicBezTo>
                  <a:lnTo>
                    <a:pt x="6218098" y="215133"/>
                  </a:lnTo>
                  <a:lnTo>
                    <a:pt x="6238324" y="201702"/>
                  </a:lnTo>
                  <a:cubicBezTo>
                    <a:pt x="6286383" y="182213"/>
                    <a:pt x="6343523" y="191958"/>
                    <a:pt x="6382501" y="230936"/>
                  </a:cubicBezTo>
                  <a:close/>
                </a:path>
              </a:pathLst>
            </a:custGeom>
            <a:gradFill>
              <a:gsLst>
                <a:gs pos="100000">
                  <a:srgbClr val="F5F5F5"/>
                </a:gs>
                <a:gs pos="0">
                  <a:srgbClr val="D9D9D9"/>
                </a:gs>
              </a:gsLst>
              <a:lin ang="5400000" scaled="0"/>
            </a:gradFill>
            <a:ln w="22225">
              <a:gradFill>
                <a:gsLst>
                  <a:gs pos="0">
                    <a:schemeClr val="bg1"/>
                  </a:gs>
                  <a:gs pos="100000">
                    <a:schemeClr val="bg1">
                      <a:lumMod val="85000"/>
                    </a:schemeClr>
                  </a:gs>
                </a:gsLst>
                <a:lin ang="5400000" scaled="1"/>
              </a:gradFill>
            </a:ln>
            <a:effectLst>
              <a:outerShdw blurRad="1397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ndParaRPr>
            </a:p>
          </p:txBody>
        </p:sp>
        <p:grpSp>
          <p:nvGrpSpPr>
            <p:cNvPr id="14" name="组合 13"/>
            <p:cNvGrpSpPr/>
            <p:nvPr/>
          </p:nvGrpSpPr>
          <p:grpSpPr>
            <a:xfrm>
              <a:off x="2334755" y="2991559"/>
              <a:ext cx="1298236" cy="732972"/>
              <a:chOff x="3499046" y="4615023"/>
              <a:chExt cx="1128815" cy="637320"/>
            </a:xfrm>
          </p:grpSpPr>
          <p:sp>
            <p:nvSpPr>
              <p:cNvPr id="51" name="文本框 45"/>
              <p:cNvSpPr txBox="1"/>
              <p:nvPr/>
            </p:nvSpPr>
            <p:spPr>
              <a:xfrm>
                <a:off x="4005561" y="4615023"/>
                <a:ext cx="622300" cy="637320"/>
              </a:xfrm>
              <a:prstGeom prst="rect">
                <a:avLst/>
              </a:prstGeom>
              <a:noFill/>
            </p:spPr>
            <p:txBody>
              <a:bodyPr wrap="square" rtlCol="0">
                <a:spAutoFit/>
              </a:bodyPr>
              <a:lstStyle/>
              <a:p>
                <a:pPr algn="ctr"/>
                <a:r>
                  <a:rPr lang="en-US" altLang="zh-CN" sz="3150" dirty="0">
                    <a:solidFill>
                      <a:schemeClr val="tx1">
                        <a:lumMod val="75000"/>
                        <a:lumOff val="25000"/>
                      </a:schemeClr>
                    </a:solidFill>
                    <a:latin typeface="Helvetica" panose="020B0604020202030204" pitchFamily="34" charset="0"/>
                  </a:rPr>
                  <a:t>A</a:t>
                </a:r>
                <a:endParaRPr lang="zh-CN" altLang="en-US" sz="3150" dirty="0">
                  <a:solidFill>
                    <a:schemeClr val="tx1">
                      <a:lumMod val="75000"/>
                      <a:lumOff val="25000"/>
                    </a:schemeClr>
                  </a:solidFill>
                  <a:latin typeface="Helvetica" panose="020B0604020202030204" pitchFamily="34" charset="0"/>
                </a:endParaRPr>
              </a:p>
            </p:txBody>
          </p:sp>
          <p:sp>
            <p:nvSpPr>
              <p:cNvPr id="52" name="文本框 46"/>
              <p:cNvSpPr txBox="1"/>
              <p:nvPr/>
            </p:nvSpPr>
            <p:spPr>
              <a:xfrm>
                <a:off x="3499046" y="4891975"/>
                <a:ext cx="745732" cy="282828"/>
              </a:xfrm>
              <a:prstGeom prst="rect">
                <a:avLst/>
              </a:prstGeom>
              <a:noFill/>
            </p:spPr>
            <p:txBody>
              <a:bodyPr wrap="square" rtlCol="0">
                <a:spAutoFit/>
              </a:bodyPr>
              <a:lstStyle/>
              <a:p>
                <a:pPr algn="ctr"/>
                <a:r>
                  <a:rPr lang="en-US" altLang="zh-CN" sz="1065">
                    <a:solidFill>
                      <a:prstClr val="white">
                        <a:lumMod val="65000"/>
                      </a:prstClr>
                    </a:solidFill>
                    <a:latin typeface="Helvetica" panose="020B0604020202030204" pitchFamily="34" charset="0"/>
                  </a:rPr>
                  <a:t>Python</a:t>
                </a:r>
                <a:endParaRPr lang="zh-CN" altLang="en-US" sz="1065" dirty="0">
                  <a:solidFill>
                    <a:prstClr val="white">
                      <a:lumMod val="65000"/>
                    </a:prstClr>
                  </a:solidFill>
                  <a:latin typeface="Helvetica" panose="020B0604020202030204" pitchFamily="34" charset="0"/>
                </a:endParaRPr>
              </a:p>
            </p:txBody>
          </p:sp>
        </p:grpSp>
        <p:grpSp>
          <p:nvGrpSpPr>
            <p:cNvPr id="16" name="组合 15"/>
            <p:cNvGrpSpPr/>
            <p:nvPr/>
          </p:nvGrpSpPr>
          <p:grpSpPr>
            <a:xfrm>
              <a:off x="4292316" y="3056888"/>
              <a:ext cx="1269823" cy="671401"/>
              <a:chOff x="3530101" y="4615023"/>
              <a:chExt cx="1104110" cy="583783"/>
            </a:xfrm>
          </p:grpSpPr>
          <p:sp>
            <p:nvSpPr>
              <p:cNvPr id="49" name="文本框 49"/>
              <p:cNvSpPr txBox="1"/>
              <p:nvPr/>
            </p:nvSpPr>
            <p:spPr>
              <a:xfrm>
                <a:off x="4011911" y="4615023"/>
                <a:ext cx="622300" cy="583783"/>
              </a:xfrm>
              <a:prstGeom prst="rect">
                <a:avLst/>
              </a:prstGeom>
              <a:noFill/>
            </p:spPr>
            <p:txBody>
              <a:bodyPr wrap="square" rtlCol="0">
                <a:spAutoFit/>
              </a:bodyPr>
              <a:lstStyle/>
              <a:p>
                <a:pPr algn="ctr"/>
                <a:r>
                  <a:rPr lang="en-US" altLang="zh-CN" sz="2835" dirty="0">
                    <a:solidFill>
                      <a:schemeClr val="tx1">
                        <a:lumMod val="75000"/>
                        <a:lumOff val="25000"/>
                      </a:schemeClr>
                    </a:solidFill>
                    <a:latin typeface="Helvetica" panose="020B0604020202030204" pitchFamily="34" charset="0"/>
                  </a:rPr>
                  <a:t>B</a:t>
                </a:r>
                <a:endParaRPr lang="zh-CN" altLang="en-US" sz="2835" dirty="0">
                  <a:solidFill>
                    <a:schemeClr val="tx1">
                      <a:lumMod val="75000"/>
                      <a:lumOff val="25000"/>
                    </a:schemeClr>
                  </a:solidFill>
                  <a:latin typeface="Helvetica" panose="020B0604020202030204" pitchFamily="34" charset="0"/>
                </a:endParaRPr>
              </a:p>
            </p:txBody>
          </p:sp>
          <p:sp>
            <p:nvSpPr>
              <p:cNvPr id="50" name="文本框 50"/>
              <p:cNvSpPr txBox="1"/>
              <p:nvPr/>
            </p:nvSpPr>
            <p:spPr>
              <a:xfrm>
                <a:off x="3530101" y="4860226"/>
                <a:ext cx="771826" cy="316110"/>
              </a:xfrm>
              <a:prstGeom prst="rect">
                <a:avLst/>
              </a:prstGeom>
              <a:noFill/>
            </p:spPr>
            <p:txBody>
              <a:bodyPr wrap="square" rtlCol="0">
                <a:spAutoFit/>
              </a:bodyPr>
              <a:lstStyle/>
              <a:p>
                <a:pPr algn="ctr"/>
                <a:r>
                  <a:rPr lang="en-US" altLang="zh-CN" sz="1260">
                    <a:solidFill>
                      <a:prstClr val="white">
                        <a:lumMod val="65000"/>
                      </a:prstClr>
                    </a:solidFill>
                    <a:latin typeface="Helvetica" panose="020B0604020202030204" pitchFamily="34" charset="0"/>
                  </a:rPr>
                  <a:t>Python</a:t>
                </a:r>
                <a:endParaRPr lang="zh-CN" altLang="en-US" sz="1260" dirty="0">
                  <a:solidFill>
                    <a:prstClr val="white">
                      <a:lumMod val="65000"/>
                    </a:prstClr>
                  </a:solidFill>
                  <a:latin typeface="Helvetica" panose="020B0604020202030204" pitchFamily="34" charset="0"/>
                </a:endParaRPr>
              </a:p>
            </p:txBody>
          </p:sp>
        </p:grpSp>
        <p:grpSp>
          <p:nvGrpSpPr>
            <p:cNvPr id="17" name="组合 16"/>
            <p:cNvGrpSpPr/>
            <p:nvPr/>
          </p:nvGrpSpPr>
          <p:grpSpPr>
            <a:xfrm>
              <a:off x="6419525" y="2836260"/>
              <a:ext cx="1298236" cy="732972"/>
              <a:chOff x="3499046" y="4615023"/>
              <a:chExt cx="1128815" cy="637320"/>
            </a:xfrm>
          </p:grpSpPr>
          <p:sp>
            <p:nvSpPr>
              <p:cNvPr id="47" name="文本框 52"/>
              <p:cNvSpPr txBox="1"/>
              <p:nvPr/>
            </p:nvSpPr>
            <p:spPr>
              <a:xfrm>
                <a:off x="4005561" y="4615023"/>
                <a:ext cx="622300" cy="637320"/>
              </a:xfrm>
              <a:prstGeom prst="rect">
                <a:avLst/>
              </a:prstGeom>
              <a:noFill/>
            </p:spPr>
            <p:txBody>
              <a:bodyPr wrap="square" rtlCol="0">
                <a:spAutoFit/>
              </a:bodyPr>
              <a:lstStyle/>
              <a:p>
                <a:pPr algn="ctr"/>
                <a:r>
                  <a:rPr lang="en-US" altLang="zh-CN" sz="3150" dirty="0">
                    <a:solidFill>
                      <a:schemeClr val="tx1">
                        <a:lumMod val="75000"/>
                        <a:lumOff val="25000"/>
                      </a:schemeClr>
                    </a:solidFill>
                    <a:latin typeface="Helvetica" panose="020B0604020202030204" pitchFamily="34" charset="0"/>
                  </a:rPr>
                  <a:t>C</a:t>
                </a:r>
                <a:endParaRPr lang="zh-CN" altLang="en-US" sz="3150" dirty="0">
                  <a:solidFill>
                    <a:schemeClr val="tx1">
                      <a:lumMod val="75000"/>
                      <a:lumOff val="25000"/>
                    </a:schemeClr>
                  </a:solidFill>
                  <a:latin typeface="Helvetica" panose="020B0604020202030204" pitchFamily="34" charset="0"/>
                </a:endParaRPr>
              </a:p>
            </p:txBody>
          </p:sp>
          <p:sp>
            <p:nvSpPr>
              <p:cNvPr id="48" name="文本框 53"/>
              <p:cNvSpPr txBox="1"/>
              <p:nvPr/>
            </p:nvSpPr>
            <p:spPr>
              <a:xfrm>
                <a:off x="3499046" y="4891975"/>
                <a:ext cx="745732" cy="282828"/>
              </a:xfrm>
              <a:prstGeom prst="rect">
                <a:avLst/>
              </a:prstGeom>
              <a:noFill/>
            </p:spPr>
            <p:txBody>
              <a:bodyPr wrap="square" rtlCol="0">
                <a:spAutoFit/>
              </a:bodyPr>
              <a:lstStyle/>
              <a:p>
                <a:pPr algn="ctr"/>
                <a:r>
                  <a:rPr lang="en-US" altLang="zh-CN" sz="1065">
                    <a:solidFill>
                      <a:prstClr val="white">
                        <a:lumMod val="65000"/>
                      </a:prstClr>
                    </a:solidFill>
                    <a:latin typeface="Helvetica" panose="020B0604020202030204" pitchFamily="34" charset="0"/>
                  </a:rPr>
                  <a:t>Python</a:t>
                </a:r>
                <a:endParaRPr lang="zh-CN" altLang="en-US" sz="1065" dirty="0">
                  <a:solidFill>
                    <a:prstClr val="white">
                      <a:lumMod val="65000"/>
                    </a:prstClr>
                  </a:solidFill>
                  <a:latin typeface="Helvetica" panose="020B0604020202030204" pitchFamily="34" charset="0"/>
                </a:endParaRPr>
              </a:p>
            </p:txBody>
          </p:sp>
        </p:grpSp>
        <p:grpSp>
          <p:nvGrpSpPr>
            <p:cNvPr id="18" name="组合 17"/>
            <p:cNvGrpSpPr/>
            <p:nvPr/>
          </p:nvGrpSpPr>
          <p:grpSpPr>
            <a:xfrm>
              <a:off x="8361856" y="2991563"/>
              <a:ext cx="1341057" cy="671401"/>
              <a:chOff x="3468163" y="4615023"/>
              <a:chExt cx="1166048" cy="583783"/>
            </a:xfrm>
          </p:grpSpPr>
          <p:sp>
            <p:nvSpPr>
              <p:cNvPr id="45" name="文本框 55"/>
              <p:cNvSpPr txBox="1"/>
              <p:nvPr/>
            </p:nvSpPr>
            <p:spPr>
              <a:xfrm>
                <a:off x="4011911" y="4615023"/>
                <a:ext cx="622300" cy="583783"/>
              </a:xfrm>
              <a:prstGeom prst="rect">
                <a:avLst/>
              </a:prstGeom>
              <a:noFill/>
            </p:spPr>
            <p:txBody>
              <a:bodyPr wrap="square" rtlCol="0">
                <a:spAutoFit/>
              </a:bodyPr>
              <a:lstStyle/>
              <a:p>
                <a:pPr algn="ctr"/>
                <a:r>
                  <a:rPr lang="en-US" altLang="zh-CN" sz="2835" dirty="0">
                    <a:solidFill>
                      <a:schemeClr val="tx1">
                        <a:lumMod val="75000"/>
                        <a:lumOff val="25000"/>
                      </a:schemeClr>
                    </a:solidFill>
                    <a:latin typeface="Helvetica" panose="020B0604020202030204" pitchFamily="34" charset="0"/>
                  </a:rPr>
                  <a:t>D</a:t>
                </a:r>
                <a:endParaRPr lang="zh-CN" altLang="en-US" sz="2835" dirty="0">
                  <a:solidFill>
                    <a:schemeClr val="tx1">
                      <a:lumMod val="75000"/>
                      <a:lumOff val="25000"/>
                    </a:schemeClr>
                  </a:solidFill>
                  <a:latin typeface="Helvetica" panose="020B0604020202030204" pitchFamily="34" charset="0"/>
                </a:endParaRPr>
              </a:p>
            </p:txBody>
          </p:sp>
          <p:sp>
            <p:nvSpPr>
              <p:cNvPr id="46" name="文本框 56"/>
              <p:cNvSpPr txBox="1"/>
              <p:nvPr/>
            </p:nvSpPr>
            <p:spPr>
              <a:xfrm>
                <a:off x="3468163" y="4860226"/>
                <a:ext cx="833764" cy="316110"/>
              </a:xfrm>
              <a:prstGeom prst="rect">
                <a:avLst/>
              </a:prstGeom>
              <a:noFill/>
            </p:spPr>
            <p:txBody>
              <a:bodyPr wrap="square" rtlCol="0">
                <a:spAutoFit/>
              </a:bodyPr>
              <a:lstStyle/>
              <a:p>
                <a:pPr algn="ctr"/>
                <a:r>
                  <a:rPr lang="en-US" altLang="zh-CN" sz="1260">
                    <a:solidFill>
                      <a:prstClr val="white">
                        <a:lumMod val="65000"/>
                      </a:prstClr>
                    </a:solidFill>
                    <a:latin typeface="Helvetica" panose="020B0604020202030204" pitchFamily="34" charset="0"/>
                  </a:rPr>
                  <a:t>Python</a:t>
                </a:r>
                <a:endParaRPr lang="zh-CN" altLang="en-US" sz="1260" dirty="0">
                  <a:solidFill>
                    <a:prstClr val="white">
                      <a:lumMod val="65000"/>
                    </a:prstClr>
                  </a:solidFill>
                  <a:latin typeface="Helvetica" panose="020B0604020202030204" pitchFamily="34" charset="0"/>
                </a:endParaRPr>
              </a:p>
            </p:txBody>
          </p:sp>
        </p:grpSp>
        <p:grpSp>
          <p:nvGrpSpPr>
            <p:cNvPr id="19" name="Group 4"/>
            <p:cNvGrpSpPr>
              <a:grpSpLocks noChangeAspect="1"/>
            </p:cNvGrpSpPr>
            <p:nvPr/>
          </p:nvGrpSpPr>
          <p:grpSpPr bwMode="auto">
            <a:xfrm>
              <a:off x="6760006" y="3656172"/>
              <a:ext cx="608364" cy="577625"/>
              <a:chOff x="4797" y="1501"/>
              <a:chExt cx="950" cy="902"/>
            </a:xfrm>
            <a:solidFill>
              <a:srgbClr val="01ACBE"/>
            </a:solidFill>
          </p:grpSpPr>
          <p:sp>
            <p:nvSpPr>
              <p:cNvPr id="40" name="Freeform 5"/>
              <p:cNvSpPr/>
              <p:nvPr/>
            </p:nvSpPr>
            <p:spPr bwMode="auto">
              <a:xfrm>
                <a:off x="4797" y="1501"/>
                <a:ext cx="950" cy="902"/>
              </a:xfrm>
              <a:custGeom>
                <a:avLst/>
                <a:gdLst>
                  <a:gd name="T0" fmla="*/ 384 w 399"/>
                  <a:gd name="T1" fmla="*/ 350 h 379"/>
                  <a:gd name="T2" fmla="*/ 371 w 399"/>
                  <a:gd name="T3" fmla="*/ 360 h 379"/>
                  <a:gd name="T4" fmla="*/ 307 w 399"/>
                  <a:gd name="T5" fmla="*/ 360 h 379"/>
                  <a:gd name="T6" fmla="*/ 307 w 399"/>
                  <a:gd name="T7" fmla="*/ 349 h 379"/>
                  <a:gd name="T8" fmla="*/ 297 w 399"/>
                  <a:gd name="T9" fmla="*/ 349 h 379"/>
                  <a:gd name="T10" fmla="*/ 297 w 399"/>
                  <a:gd name="T11" fmla="*/ 360 h 379"/>
                  <a:gd name="T12" fmla="*/ 224 w 399"/>
                  <a:gd name="T13" fmla="*/ 360 h 379"/>
                  <a:gd name="T14" fmla="*/ 224 w 399"/>
                  <a:gd name="T15" fmla="*/ 349 h 379"/>
                  <a:gd name="T16" fmla="*/ 215 w 399"/>
                  <a:gd name="T17" fmla="*/ 349 h 379"/>
                  <a:gd name="T18" fmla="*/ 215 w 399"/>
                  <a:gd name="T19" fmla="*/ 360 h 379"/>
                  <a:gd name="T20" fmla="*/ 141 w 399"/>
                  <a:gd name="T21" fmla="*/ 360 h 379"/>
                  <a:gd name="T22" fmla="*/ 141 w 399"/>
                  <a:gd name="T23" fmla="*/ 349 h 379"/>
                  <a:gd name="T24" fmla="*/ 132 w 399"/>
                  <a:gd name="T25" fmla="*/ 349 h 379"/>
                  <a:gd name="T26" fmla="*/ 132 w 399"/>
                  <a:gd name="T27" fmla="*/ 360 h 379"/>
                  <a:gd name="T28" fmla="*/ 59 w 399"/>
                  <a:gd name="T29" fmla="*/ 360 h 379"/>
                  <a:gd name="T30" fmla="*/ 59 w 399"/>
                  <a:gd name="T31" fmla="*/ 349 h 379"/>
                  <a:gd name="T32" fmla="*/ 49 w 399"/>
                  <a:gd name="T33" fmla="*/ 349 h 379"/>
                  <a:gd name="T34" fmla="*/ 49 w 399"/>
                  <a:gd name="T35" fmla="*/ 360 h 379"/>
                  <a:gd name="T36" fmla="*/ 20 w 399"/>
                  <a:gd name="T37" fmla="*/ 360 h 379"/>
                  <a:gd name="T38" fmla="*/ 20 w 399"/>
                  <a:gd name="T39" fmla="*/ 331 h 379"/>
                  <a:gd name="T40" fmla="*/ 31 w 399"/>
                  <a:gd name="T41" fmla="*/ 331 h 379"/>
                  <a:gd name="T42" fmla="*/ 31 w 399"/>
                  <a:gd name="T43" fmla="*/ 322 h 379"/>
                  <a:gd name="T44" fmla="*/ 20 w 399"/>
                  <a:gd name="T45" fmla="*/ 322 h 379"/>
                  <a:gd name="T46" fmla="*/ 20 w 399"/>
                  <a:gd name="T47" fmla="*/ 244 h 379"/>
                  <a:gd name="T48" fmla="*/ 31 w 399"/>
                  <a:gd name="T49" fmla="*/ 244 h 379"/>
                  <a:gd name="T50" fmla="*/ 31 w 399"/>
                  <a:gd name="T51" fmla="*/ 235 h 379"/>
                  <a:gd name="T52" fmla="*/ 20 w 399"/>
                  <a:gd name="T53" fmla="*/ 235 h 379"/>
                  <a:gd name="T54" fmla="*/ 20 w 399"/>
                  <a:gd name="T55" fmla="*/ 157 h 379"/>
                  <a:gd name="T56" fmla="*/ 31 w 399"/>
                  <a:gd name="T57" fmla="*/ 157 h 379"/>
                  <a:gd name="T58" fmla="*/ 31 w 399"/>
                  <a:gd name="T59" fmla="*/ 148 h 379"/>
                  <a:gd name="T60" fmla="*/ 20 w 399"/>
                  <a:gd name="T61" fmla="*/ 148 h 379"/>
                  <a:gd name="T62" fmla="*/ 20 w 399"/>
                  <a:gd name="T63" fmla="*/ 70 h 379"/>
                  <a:gd name="T64" fmla="*/ 31 w 399"/>
                  <a:gd name="T65" fmla="*/ 70 h 379"/>
                  <a:gd name="T66" fmla="*/ 31 w 399"/>
                  <a:gd name="T67" fmla="*/ 61 h 379"/>
                  <a:gd name="T68" fmla="*/ 20 w 399"/>
                  <a:gd name="T69" fmla="*/ 61 h 379"/>
                  <a:gd name="T70" fmla="*/ 20 w 399"/>
                  <a:gd name="T71" fmla="*/ 28 h 379"/>
                  <a:gd name="T72" fmla="*/ 30 w 399"/>
                  <a:gd name="T73" fmla="*/ 14 h 379"/>
                  <a:gd name="T74" fmla="*/ 16 w 399"/>
                  <a:gd name="T75" fmla="*/ 0 h 379"/>
                  <a:gd name="T76" fmla="*/ 1 w 399"/>
                  <a:gd name="T77" fmla="*/ 14 h 379"/>
                  <a:gd name="T78" fmla="*/ 11 w 399"/>
                  <a:gd name="T79" fmla="*/ 28 h 379"/>
                  <a:gd name="T80" fmla="*/ 11 w 399"/>
                  <a:gd name="T81" fmla="*/ 61 h 379"/>
                  <a:gd name="T82" fmla="*/ 0 w 399"/>
                  <a:gd name="T83" fmla="*/ 61 h 379"/>
                  <a:gd name="T84" fmla="*/ 0 w 399"/>
                  <a:gd name="T85" fmla="*/ 70 h 379"/>
                  <a:gd name="T86" fmla="*/ 11 w 399"/>
                  <a:gd name="T87" fmla="*/ 70 h 379"/>
                  <a:gd name="T88" fmla="*/ 11 w 399"/>
                  <a:gd name="T89" fmla="*/ 148 h 379"/>
                  <a:gd name="T90" fmla="*/ 0 w 399"/>
                  <a:gd name="T91" fmla="*/ 148 h 379"/>
                  <a:gd name="T92" fmla="*/ 0 w 399"/>
                  <a:gd name="T93" fmla="*/ 157 h 379"/>
                  <a:gd name="T94" fmla="*/ 11 w 399"/>
                  <a:gd name="T95" fmla="*/ 157 h 379"/>
                  <a:gd name="T96" fmla="*/ 11 w 399"/>
                  <a:gd name="T97" fmla="*/ 235 h 379"/>
                  <a:gd name="T98" fmla="*/ 0 w 399"/>
                  <a:gd name="T99" fmla="*/ 235 h 379"/>
                  <a:gd name="T100" fmla="*/ 0 w 399"/>
                  <a:gd name="T101" fmla="*/ 244 h 379"/>
                  <a:gd name="T102" fmla="*/ 11 w 399"/>
                  <a:gd name="T103" fmla="*/ 244 h 379"/>
                  <a:gd name="T104" fmla="*/ 11 w 399"/>
                  <a:gd name="T105" fmla="*/ 322 h 379"/>
                  <a:gd name="T106" fmla="*/ 0 w 399"/>
                  <a:gd name="T107" fmla="*/ 322 h 379"/>
                  <a:gd name="T108" fmla="*/ 0 w 399"/>
                  <a:gd name="T109" fmla="*/ 331 h 379"/>
                  <a:gd name="T110" fmla="*/ 11 w 399"/>
                  <a:gd name="T111" fmla="*/ 331 h 379"/>
                  <a:gd name="T112" fmla="*/ 11 w 399"/>
                  <a:gd name="T113" fmla="*/ 369 h 379"/>
                  <a:gd name="T114" fmla="*/ 371 w 399"/>
                  <a:gd name="T115" fmla="*/ 369 h 379"/>
                  <a:gd name="T116" fmla="*/ 384 w 399"/>
                  <a:gd name="T117" fmla="*/ 379 h 379"/>
                  <a:gd name="T118" fmla="*/ 399 w 399"/>
                  <a:gd name="T119" fmla="*/ 365 h 379"/>
                  <a:gd name="T120" fmla="*/ 384 w 399"/>
                  <a:gd name="T121" fmla="*/ 35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9" h="379">
                    <a:moveTo>
                      <a:pt x="384" y="350"/>
                    </a:moveTo>
                    <a:cubicBezTo>
                      <a:pt x="378" y="350"/>
                      <a:pt x="373" y="354"/>
                      <a:pt x="371" y="360"/>
                    </a:cubicBezTo>
                    <a:cubicBezTo>
                      <a:pt x="307" y="360"/>
                      <a:pt x="307" y="360"/>
                      <a:pt x="307" y="360"/>
                    </a:cubicBezTo>
                    <a:cubicBezTo>
                      <a:pt x="307" y="349"/>
                      <a:pt x="307" y="349"/>
                      <a:pt x="307" y="349"/>
                    </a:cubicBezTo>
                    <a:cubicBezTo>
                      <a:pt x="297" y="349"/>
                      <a:pt x="297" y="349"/>
                      <a:pt x="297" y="349"/>
                    </a:cubicBezTo>
                    <a:cubicBezTo>
                      <a:pt x="297" y="360"/>
                      <a:pt x="297" y="360"/>
                      <a:pt x="297" y="360"/>
                    </a:cubicBezTo>
                    <a:cubicBezTo>
                      <a:pt x="224" y="360"/>
                      <a:pt x="224" y="360"/>
                      <a:pt x="224" y="360"/>
                    </a:cubicBezTo>
                    <a:cubicBezTo>
                      <a:pt x="224" y="349"/>
                      <a:pt x="224" y="349"/>
                      <a:pt x="224" y="349"/>
                    </a:cubicBezTo>
                    <a:cubicBezTo>
                      <a:pt x="215" y="349"/>
                      <a:pt x="215" y="349"/>
                      <a:pt x="215" y="349"/>
                    </a:cubicBezTo>
                    <a:cubicBezTo>
                      <a:pt x="215" y="360"/>
                      <a:pt x="215" y="360"/>
                      <a:pt x="215" y="360"/>
                    </a:cubicBezTo>
                    <a:cubicBezTo>
                      <a:pt x="141" y="360"/>
                      <a:pt x="141" y="360"/>
                      <a:pt x="141" y="360"/>
                    </a:cubicBezTo>
                    <a:cubicBezTo>
                      <a:pt x="141" y="349"/>
                      <a:pt x="141" y="349"/>
                      <a:pt x="141" y="349"/>
                    </a:cubicBezTo>
                    <a:cubicBezTo>
                      <a:pt x="132" y="349"/>
                      <a:pt x="132" y="349"/>
                      <a:pt x="132" y="349"/>
                    </a:cubicBezTo>
                    <a:cubicBezTo>
                      <a:pt x="132" y="360"/>
                      <a:pt x="132" y="360"/>
                      <a:pt x="132" y="360"/>
                    </a:cubicBezTo>
                    <a:cubicBezTo>
                      <a:pt x="59" y="360"/>
                      <a:pt x="59" y="360"/>
                      <a:pt x="59" y="360"/>
                    </a:cubicBezTo>
                    <a:cubicBezTo>
                      <a:pt x="59" y="349"/>
                      <a:pt x="59" y="349"/>
                      <a:pt x="59" y="349"/>
                    </a:cubicBezTo>
                    <a:cubicBezTo>
                      <a:pt x="49" y="349"/>
                      <a:pt x="49" y="349"/>
                      <a:pt x="49" y="349"/>
                    </a:cubicBezTo>
                    <a:cubicBezTo>
                      <a:pt x="49" y="360"/>
                      <a:pt x="49" y="360"/>
                      <a:pt x="49" y="360"/>
                    </a:cubicBezTo>
                    <a:cubicBezTo>
                      <a:pt x="20" y="360"/>
                      <a:pt x="20" y="360"/>
                      <a:pt x="20" y="360"/>
                    </a:cubicBezTo>
                    <a:cubicBezTo>
                      <a:pt x="20" y="331"/>
                      <a:pt x="20" y="331"/>
                      <a:pt x="20" y="331"/>
                    </a:cubicBezTo>
                    <a:cubicBezTo>
                      <a:pt x="31" y="331"/>
                      <a:pt x="31" y="331"/>
                      <a:pt x="31" y="331"/>
                    </a:cubicBezTo>
                    <a:cubicBezTo>
                      <a:pt x="31" y="322"/>
                      <a:pt x="31" y="322"/>
                      <a:pt x="31" y="322"/>
                    </a:cubicBezTo>
                    <a:cubicBezTo>
                      <a:pt x="20" y="322"/>
                      <a:pt x="20" y="322"/>
                      <a:pt x="20" y="322"/>
                    </a:cubicBezTo>
                    <a:cubicBezTo>
                      <a:pt x="20" y="244"/>
                      <a:pt x="20" y="244"/>
                      <a:pt x="20" y="244"/>
                    </a:cubicBezTo>
                    <a:cubicBezTo>
                      <a:pt x="31" y="244"/>
                      <a:pt x="31" y="244"/>
                      <a:pt x="31" y="244"/>
                    </a:cubicBezTo>
                    <a:cubicBezTo>
                      <a:pt x="31" y="235"/>
                      <a:pt x="31" y="235"/>
                      <a:pt x="31" y="235"/>
                    </a:cubicBezTo>
                    <a:cubicBezTo>
                      <a:pt x="20" y="235"/>
                      <a:pt x="20" y="235"/>
                      <a:pt x="20" y="235"/>
                    </a:cubicBezTo>
                    <a:cubicBezTo>
                      <a:pt x="20" y="157"/>
                      <a:pt x="20" y="157"/>
                      <a:pt x="20" y="157"/>
                    </a:cubicBezTo>
                    <a:cubicBezTo>
                      <a:pt x="31" y="157"/>
                      <a:pt x="31" y="157"/>
                      <a:pt x="31" y="157"/>
                    </a:cubicBezTo>
                    <a:cubicBezTo>
                      <a:pt x="31" y="148"/>
                      <a:pt x="31" y="148"/>
                      <a:pt x="31" y="148"/>
                    </a:cubicBezTo>
                    <a:cubicBezTo>
                      <a:pt x="20" y="148"/>
                      <a:pt x="20" y="148"/>
                      <a:pt x="20" y="148"/>
                    </a:cubicBezTo>
                    <a:cubicBezTo>
                      <a:pt x="20" y="70"/>
                      <a:pt x="20" y="70"/>
                      <a:pt x="20" y="70"/>
                    </a:cubicBezTo>
                    <a:cubicBezTo>
                      <a:pt x="31" y="70"/>
                      <a:pt x="31" y="70"/>
                      <a:pt x="31" y="70"/>
                    </a:cubicBezTo>
                    <a:cubicBezTo>
                      <a:pt x="31" y="61"/>
                      <a:pt x="31" y="61"/>
                      <a:pt x="31" y="61"/>
                    </a:cubicBezTo>
                    <a:cubicBezTo>
                      <a:pt x="20" y="61"/>
                      <a:pt x="20" y="61"/>
                      <a:pt x="20" y="61"/>
                    </a:cubicBezTo>
                    <a:cubicBezTo>
                      <a:pt x="20" y="28"/>
                      <a:pt x="20" y="28"/>
                      <a:pt x="20" y="28"/>
                    </a:cubicBezTo>
                    <a:cubicBezTo>
                      <a:pt x="26" y="26"/>
                      <a:pt x="30" y="21"/>
                      <a:pt x="30" y="14"/>
                    </a:cubicBezTo>
                    <a:cubicBezTo>
                      <a:pt x="30" y="6"/>
                      <a:pt x="24" y="0"/>
                      <a:pt x="16" y="0"/>
                    </a:cubicBezTo>
                    <a:cubicBezTo>
                      <a:pt x="8" y="0"/>
                      <a:pt x="1" y="6"/>
                      <a:pt x="1" y="14"/>
                    </a:cubicBezTo>
                    <a:cubicBezTo>
                      <a:pt x="1" y="21"/>
                      <a:pt x="5" y="26"/>
                      <a:pt x="11" y="28"/>
                    </a:cubicBezTo>
                    <a:cubicBezTo>
                      <a:pt x="11" y="61"/>
                      <a:pt x="11" y="61"/>
                      <a:pt x="11" y="61"/>
                    </a:cubicBezTo>
                    <a:cubicBezTo>
                      <a:pt x="0" y="61"/>
                      <a:pt x="0" y="61"/>
                      <a:pt x="0" y="61"/>
                    </a:cubicBezTo>
                    <a:cubicBezTo>
                      <a:pt x="0" y="70"/>
                      <a:pt x="0" y="70"/>
                      <a:pt x="0" y="70"/>
                    </a:cubicBezTo>
                    <a:cubicBezTo>
                      <a:pt x="11" y="70"/>
                      <a:pt x="11" y="70"/>
                      <a:pt x="11" y="70"/>
                    </a:cubicBezTo>
                    <a:cubicBezTo>
                      <a:pt x="11" y="148"/>
                      <a:pt x="11" y="148"/>
                      <a:pt x="11" y="148"/>
                    </a:cubicBezTo>
                    <a:cubicBezTo>
                      <a:pt x="0" y="148"/>
                      <a:pt x="0" y="148"/>
                      <a:pt x="0" y="148"/>
                    </a:cubicBezTo>
                    <a:cubicBezTo>
                      <a:pt x="0" y="157"/>
                      <a:pt x="0" y="157"/>
                      <a:pt x="0" y="157"/>
                    </a:cubicBezTo>
                    <a:cubicBezTo>
                      <a:pt x="11" y="157"/>
                      <a:pt x="11" y="157"/>
                      <a:pt x="11" y="157"/>
                    </a:cubicBezTo>
                    <a:cubicBezTo>
                      <a:pt x="11" y="235"/>
                      <a:pt x="11" y="235"/>
                      <a:pt x="11" y="235"/>
                    </a:cubicBezTo>
                    <a:cubicBezTo>
                      <a:pt x="0" y="235"/>
                      <a:pt x="0" y="235"/>
                      <a:pt x="0" y="235"/>
                    </a:cubicBezTo>
                    <a:cubicBezTo>
                      <a:pt x="0" y="244"/>
                      <a:pt x="0" y="244"/>
                      <a:pt x="0" y="244"/>
                    </a:cubicBezTo>
                    <a:cubicBezTo>
                      <a:pt x="11" y="244"/>
                      <a:pt x="11" y="244"/>
                      <a:pt x="11" y="244"/>
                    </a:cubicBezTo>
                    <a:cubicBezTo>
                      <a:pt x="11" y="322"/>
                      <a:pt x="11" y="322"/>
                      <a:pt x="11" y="322"/>
                    </a:cubicBezTo>
                    <a:cubicBezTo>
                      <a:pt x="0" y="322"/>
                      <a:pt x="0" y="322"/>
                      <a:pt x="0" y="322"/>
                    </a:cubicBezTo>
                    <a:cubicBezTo>
                      <a:pt x="0" y="331"/>
                      <a:pt x="0" y="331"/>
                      <a:pt x="0" y="331"/>
                    </a:cubicBezTo>
                    <a:cubicBezTo>
                      <a:pt x="11" y="331"/>
                      <a:pt x="11" y="331"/>
                      <a:pt x="11" y="331"/>
                    </a:cubicBezTo>
                    <a:cubicBezTo>
                      <a:pt x="11" y="369"/>
                      <a:pt x="11" y="369"/>
                      <a:pt x="11" y="369"/>
                    </a:cubicBezTo>
                    <a:cubicBezTo>
                      <a:pt x="371" y="369"/>
                      <a:pt x="371" y="369"/>
                      <a:pt x="371" y="369"/>
                    </a:cubicBezTo>
                    <a:cubicBezTo>
                      <a:pt x="373" y="375"/>
                      <a:pt x="378" y="379"/>
                      <a:pt x="384" y="379"/>
                    </a:cubicBezTo>
                    <a:cubicBezTo>
                      <a:pt x="392" y="379"/>
                      <a:pt x="399" y="372"/>
                      <a:pt x="399" y="365"/>
                    </a:cubicBezTo>
                    <a:cubicBezTo>
                      <a:pt x="399" y="357"/>
                      <a:pt x="392" y="350"/>
                      <a:pt x="384" y="350"/>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41" name="Freeform 6"/>
              <p:cNvSpPr/>
              <p:nvPr/>
            </p:nvSpPr>
            <p:spPr bwMode="auto">
              <a:xfrm>
                <a:off x="4868" y="1594"/>
                <a:ext cx="793" cy="667"/>
              </a:xfrm>
              <a:custGeom>
                <a:avLst/>
                <a:gdLst>
                  <a:gd name="T0" fmla="*/ 206 w 333"/>
                  <a:gd name="T1" fmla="*/ 121 h 280"/>
                  <a:gd name="T2" fmla="*/ 189 w 333"/>
                  <a:gd name="T3" fmla="*/ 104 h 280"/>
                  <a:gd name="T4" fmla="*/ 101 w 333"/>
                  <a:gd name="T5" fmla="*/ 193 h 280"/>
                  <a:gd name="T6" fmla="*/ 80 w 333"/>
                  <a:gd name="T7" fmla="*/ 172 h 280"/>
                  <a:gd name="T8" fmla="*/ 0 w 333"/>
                  <a:gd name="T9" fmla="*/ 252 h 280"/>
                  <a:gd name="T10" fmla="*/ 0 w 333"/>
                  <a:gd name="T11" fmla="*/ 276 h 280"/>
                  <a:gd name="T12" fmla="*/ 8 w 333"/>
                  <a:gd name="T13" fmla="*/ 276 h 280"/>
                  <a:gd name="T14" fmla="*/ 8 w 333"/>
                  <a:gd name="T15" fmla="*/ 280 h 280"/>
                  <a:gd name="T16" fmla="*/ 70 w 333"/>
                  <a:gd name="T17" fmla="*/ 217 h 280"/>
                  <a:gd name="T18" fmla="*/ 115 w 333"/>
                  <a:gd name="T19" fmla="*/ 262 h 280"/>
                  <a:gd name="T20" fmla="*/ 201 w 333"/>
                  <a:gd name="T21" fmla="*/ 176 h 280"/>
                  <a:gd name="T22" fmla="*/ 251 w 333"/>
                  <a:gd name="T23" fmla="*/ 226 h 280"/>
                  <a:gd name="T24" fmla="*/ 333 w 333"/>
                  <a:gd name="T25" fmla="*/ 137 h 280"/>
                  <a:gd name="T26" fmla="*/ 333 w 333"/>
                  <a:gd name="T27" fmla="*/ 0 h 280"/>
                  <a:gd name="T28" fmla="*/ 206 w 333"/>
                  <a:gd name="T29" fmla="*/ 121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3" h="280">
                    <a:moveTo>
                      <a:pt x="206" y="121"/>
                    </a:moveTo>
                    <a:cubicBezTo>
                      <a:pt x="206" y="121"/>
                      <a:pt x="192" y="107"/>
                      <a:pt x="189" y="104"/>
                    </a:cubicBezTo>
                    <a:cubicBezTo>
                      <a:pt x="185" y="108"/>
                      <a:pt x="101" y="193"/>
                      <a:pt x="101" y="193"/>
                    </a:cubicBezTo>
                    <a:cubicBezTo>
                      <a:pt x="101" y="193"/>
                      <a:pt x="84" y="176"/>
                      <a:pt x="80" y="172"/>
                    </a:cubicBezTo>
                    <a:cubicBezTo>
                      <a:pt x="0" y="252"/>
                      <a:pt x="0" y="252"/>
                      <a:pt x="0" y="252"/>
                    </a:cubicBezTo>
                    <a:cubicBezTo>
                      <a:pt x="0" y="276"/>
                      <a:pt x="0" y="276"/>
                      <a:pt x="0" y="276"/>
                    </a:cubicBezTo>
                    <a:cubicBezTo>
                      <a:pt x="4" y="276"/>
                      <a:pt x="8" y="276"/>
                      <a:pt x="8" y="276"/>
                    </a:cubicBezTo>
                    <a:cubicBezTo>
                      <a:pt x="8" y="280"/>
                      <a:pt x="8" y="280"/>
                      <a:pt x="8" y="280"/>
                    </a:cubicBezTo>
                    <a:cubicBezTo>
                      <a:pt x="70" y="217"/>
                      <a:pt x="70" y="217"/>
                      <a:pt x="70" y="217"/>
                    </a:cubicBezTo>
                    <a:cubicBezTo>
                      <a:pt x="70" y="217"/>
                      <a:pt x="106" y="253"/>
                      <a:pt x="115" y="262"/>
                    </a:cubicBezTo>
                    <a:cubicBezTo>
                      <a:pt x="127" y="251"/>
                      <a:pt x="201" y="176"/>
                      <a:pt x="201" y="176"/>
                    </a:cubicBezTo>
                    <a:cubicBezTo>
                      <a:pt x="201" y="176"/>
                      <a:pt x="240" y="216"/>
                      <a:pt x="251" y="226"/>
                    </a:cubicBezTo>
                    <a:cubicBezTo>
                      <a:pt x="260" y="216"/>
                      <a:pt x="312" y="160"/>
                      <a:pt x="333" y="137"/>
                    </a:cubicBezTo>
                    <a:cubicBezTo>
                      <a:pt x="333" y="0"/>
                      <a:pt x="333" y="0"/>
                      <a:pt x="333" y="0"/>
                    </a:cubicBezTo>
                    <a:lnTo>
                      <a:pt x="206" y="1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42" name="Freeform 7"/>
              <p:cNvSpPr/>
              <p:nvPr/>
            </p:nvSpPr>
            <p:spPr bwMode="auto">
              <a:xfrm>
                <a:off x="4868" y="1563"/>
                <a:ext cx="793" cy="621"/>
              </a:xfrm>
              <a:custGeom>
                <a:avLst/>
                <a:gdLst>
                  <a:gd name="T0" fmla="*/ 491 w 793"/>
                  <a:gd name="T1" fmla="*/ 288 h 621"/>
                  <a:gd name="T2" fmla="*/ 458 w 793"/>
                  <a:gd name="T3" fmla="*/ 252 h 621"/>
                  <a:gd name="T4" fmla="*/ 450 w 793"/>
                  <a:gd name="T5" fmla="*/ 248 h 621"/>
                  <a:gd name="T6" fmla="*/ 446 w 793"/>
                  <a:gd name="T7" fmla="*/ 252 h 621"/>
                  <a:gd name="T8" fmla="*/ 241 w 793"/>
                  <a:gd name="T9" fmla="*/ 457 h 621"/>
                  <a:gd name="T10" fmla="*/ 198 w 793"/>
                  <a:gd name="T11" fmla="*/ 414 h 621"/>
                  <a:gd name="T12" fmla="*/ 191 w 793"/>
                  <a:gd name="T13" fmla="*/ 409 h 621"/>
                  <a:gd name="T14" fmla="*/ 0 w 793"/>
                  <a:gd name="T15" fmla="*/ 600 h 621"/>
                  <a:gd name="T16" fmla="*/ 0 w 793"/>
                  <a:gd name="T17" fmla="*/ 609 h 621"/>
                  <a:gd name="T18" fmla="*/ 0 w 793"/>
                  <a:gd name="T19" fmla="*/ 621 h 621"/>
                  <a:gd name="T20" fmla="*/ 191 w 793"/>
                  <a:gd name="T21" fmla="*/ 431 h 621"/>
                  <a:gd name="T22" fmla="*/ 236 w 793"/>
                  <a:gd name="T23" fmla="*/ 474 h 621"/>
                  <a:gd name="T24" fmla="*/ 241 w 793"/>
                  <a:gd name="T25" fmla="*/ 479 h 621"/>
                  <a:gd name="T26" fmla="*/ 246 w 793"/>
                  <a:gd name="T27" fmla="*/ 474 h 621"/>
                  <a:gd name="T28" fmla="*/ 450 w 793"/>
                  <a:gd name="T29" fmla="*/ 269 h 621"/>
                  <a:gd name="T30" fmla="*/ 486 w 793"/>
                  <a:gd name="T31" fmla="*/ 302 h 621"/>
                  <a:gd name="T32" fmla="*/ 491 w 793"/>
                  <a:gd name="T33" fmla="*/ 307 h 621"/>
                  <a:gd name="T34" fmla="*/ 496 w 793"/>
                  <a:gd name="T35" fmla="*/ 302 h 621"/>
                  <a:gd name="T36" fmla="*/ 793 w 793"/>
                  <a:gd name="T37" fmla="*/ 19 h 621"/>
                  <a:gd name="T38" fmla="*/ 793 w 793"/>
                  <a:gd name="T39" fmla="*/ 0 h 621"/>
                  <a:gd name="T40" fmla="*/ 491 w 793"/>
                  <a:gd name="T41" fmla="*/ 288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3" h="621">
                    <a:moveTo>
                      <a:pt x="491" y="288"/>
                    </a:moveTo>
                    <a:lnTo>
                      <a:pt x="458" y="252"/>
                    </a:lnTo>
                    <a:lnTo>
                      <a:pt x="450" y="248"/>
                    </a:lnTo>
                    <a:lnTo>
                      <a:pt x="446" y="252"/>
                    </a:lnTo>
                    <a:lnTo>
                      <a:pt x="241" y="457"/>
                    </a:lnTo>
                    <a:lnTo>
                      <a:pt x="198" y="414"/>
                    </a:lnTo>
                    <a:lnTo>
                      <a:pt x="191" y="409"/>
                    </a:lnTo>
                    <a:lnTo>
                      <a:pt x="0" y="600"/>
                    </a:lnTo>
                    <a:lnTo>
                      <a:pt x="0" y="609"/>
                    </a:lnTo>
                    <a:lnTo>
                      <a:pt x="0" y="621"/>
                    </a:lnTo>
                    <a:lnTo>
                      <a:pt x="191" y="431"/>
                    </a:lnTo>
                    <a:lnTo>
                      <a:pt x="236" y="474"/>
                    </a:lnTo>
                    <a:lnTo>
                      <a:pt x="241" y="479"/>
                    </a:lnTo>
                    <a:lnTo>
                      <a:pt x="246" y="474"/>
                    </a:lnTo>
                    <a:lnTo>
                      <a:pt x="450" y="269"/>
                    </a:lnTo>
                    <a:lnTo>
                      <a:pt x="486" y="302"/>
                    </a:lnTo>
                    <a:lnTo>
                      <a:pt x="491" y="307"/>
                    </a:lnTo>
                    <a:lnTo>
                      <a:pt x="496" y="302"/>
                    </a:lnTo>
                    <a:lnTo>
                      <a:pt x="793" y="19"/>
                    </a:lnTo>
                    <a:lnTo>
                      <a:pt x="793" y="0"/>
                    </a:lnTo>
                    <a:lnTo>
                      <a:pt x="491" y="28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43" name="Freeform 8"/>
              <p:cNvSpPr/>
              <p:nvPr/>
            </p:nvSpPr>
            <p:spPr bwMode="auto">
              <a:xfrm>
                <a:off x="4868" y="1984"/>
                <a:ext cx="793" cy="360"/>
              </a:xfrm>
              <a:custGeom>
                <a:avLst/>
                <a:gdLst>
                  <a:gd name="T0" fmla="*/ 251 w 333"/>
                  <a:gd name="T1" fmla="*/ 89 h 151"/>
                  <a:gd name="T2" fmla="*/ 201 w 333"/>
                  <a:gd name="T3" fmla="*/ 39 h 151"/>
                  <a:gd name="T4" fmla="*/ 115 w 333"/>
                  <a:gd name="T5" fmla="*/ 125 h 151"/>
                  <a:gd name="T6" fmla="*/ 70 w 333"/>
                  <a:gd name="T7" fmla="*/ 80 h 151"/>
                  <a:gd name="T8" fmla="*/ 0 w 333"/>
                  <a:gd name="T9" fmla="*/ 150 h 151"/>
                  <a:gd name="T10" fmla="*/ 0 w 333"/>
                  <a:gd name="T11" fmla="*/ 151 h 151"/>
                  <a:gd name="T12" fmla="*/ 13 w 333"/>
                  <a:gd name="T13" fmla="*/ 151 h 151"/>
                  <a:gd name="T14" fmla="*/ 13 w 333"/>
                  <a:gd name="T15" fmla="*/ 140 h 151"/>
                  <a:gd name="T16" fmla="*/ 35 w 333"/>
                  <a:gd name="T17" fmla="*/ 140 h 151"/>
                  <a:gd name="T18" fmla="*/ 35 w 333"/>
                  <a:gd name="T19" fmla="*/ 151 h 151"/>
                  <a:gd name="T20" fmla="*/ 96 w 333"/>
                  <a:gd name="T21" fmla="*/ 151 h 151"/>
                  <a:gd name="T22" fmla="*/ 96 w 333"/>
                  <a:gd name="T23" fmla="*/ 140 h 151"/>
                  <a:gd name="T24" fmla="*/ 118 w 333"/>
                  <a:gd name="T25" fmla="*/ 140 h 151"/>
                  <a:gd name="T26" fmla="*/ 118 w 333"/>
                  <a:gd name="T27" fmla="*/ 151 h 151"/>
                  <a:gd name="T28" fmla="*/ 178 w 333"/>
                  <a:gd name="T29" fmla="*/ 151 h 151"/>
                  <a:gd name="T30" fmla="*/ 178 w 333"/>
                  <a:gd name="T31" fmla="*/ 140 h 151"/>
                  <a:gd name="T32" fmla="*/ 200 w 333"/>
                  <a:gd name="T33" fmla="*/ 140 h 151"/>
                  <a:gd name="T34" fmla="*/ 200 w 333"/>
                  <a:gd name="T35" fmla="*/ 151 h 151"/>
                  <a:gd name="T36" fmla="*/ 261 w 333"/>
                  <a:gd name="T37" fmla="*/ 151 h 151"/>
                  <a:gd name="T38" fmla="*/ 261 w 333"/>
                  <a:gd name="T39" fmla="*/ 140 h 151"/>
                  <a:gd name="T40" fmla="*/ 283 w 333"/>
                  <a:gd name="T41" fmla="*/ 140 h 151"/>
                  <a:gd name="T42" fmla="*/ 283 w 333"/>
                  <a:gd name="T43" fmla="*/ 151 h 151"/>
                  <a:gd name="T44" fmla="*/ 333 w 333"/>
                  <a:gd name="T45" fmla="*/ 151 h 151"/>
                  <a:gd name="T46" fmla="*/ 333 w 333"/>
                  <a:gd name="T47" fmla="*/ 0 h 151"/>
                  <a:gd name="T48" fmla="*/ 251 w 333"/>
                  <a:gd name="T49" fmla="*/ 8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3" h="151">
                    <a:moveTo>
                      <a:pt x="251" y="89"/>
                    </a:moveTo>
                    <a:cubicBezTo>
                      <a:pt x="251" y="89"/>
                      <a:pt x="205" y="43"/>
                      <a:pt x="201" y="39"/>
                    </a:cubicBezTo>
                    <a:cubicBezTo>
                      <a:pt x="197" y="43"/>
                      <a:pt x="115" y="125"/>
                      <a:pt x="115" y="125"/>
                    </a:cubicBezTo>
                    <a:cubicBezTo>
                      <a:pt x="115" y="125"/>
                      <a:pt x="75" y="84"/>
                      <a:pt x="70" y="80"/>
                    </a:cubicBezTo>
                    <a:cubicBezTo>
                      <a:pt x="0" y="150"/>
                      <a:pt x="0" y="150"/>
                      <a:pt x="0" y="150"/>
                    </a:cubicBezTo>
                    <a:cubicBezTo>
                      <a:pt x="0" y="151"/>
                      <a:pt x="0" y="151"/>
                      <a:pt x="0" y="151"/>
                    </a:cubicBezTo>
                    <a:cubicBezTo>
                      <a:pt x="13" y="151"/>
                      <a:pt x="13" y="151"/>
                      <a:pt x="13" y="151"/>
                    </a:cubicBezTo>
                    <a:cubicBezTo>
                      <a:pt x="13" y="148"/>
                      <a:pt x="13" y="140"/>
                      <a:pt x="13" y="140"/>
                    </a:cubicBezTo>
                    <a:cubicBezTo>
                      <a:pt x="35" y="140"/>
                      <a:pt x="35" y="140"/>
                      <a:pt x="35" y="140"/>
                    </a:cubicBezTo>
                    <a:cubicBezTo>
                      <a:pt x="35" y="140"/>
                      <a:pt x="35" y="148"/>
                      <a:pt x="35" y="151"/>
                    </a:cubicBezTo>
                    <a:cubicBezTo>
                      <a:pt x="96" y="151"/>
                      <a:pt x="96" y="151"/>
                      <a:pt x="96" y="151"/>
                    </a:cubicBezTo>
                    <a:cubicBezTo>
                      <a:pt x="96" y="148"/>
                      <a:pt x="96" y="140"/>
                      <a:pt x="96" y="140"/>
                    </a:cubicBezTo>
                    <a:cubicBezTo>
                      <a:pt x="118" y="140"/>
                      <a:pt x="118" y="140"/>
                      <a:pt x="118" y="140"/>
                    </a:cubicBezTo>
                    <a:cubicBezTo>
                      <a:pt x="118" y="140"/>
                      <a:pt x="118" y="148"/>
                      <a:pt x="118" y="151"/>
                    </a:cubicBezTo>
                    <a:cubicBezTo>
                      <a:pt x="178" y="151"/>
                      <a:pt x="178" y="151"/>
                      <a:pt x="178" y="151"/>
                    </a:cubicBezTo>
                    <a:cubicBezTo>
                      <a:pt x="178" y="148"/>
                      <a:pt x="178" y="140"/>
                      <a:pt x="178" y="140"/>
                    </a:cubicBezTo>
                    <a:cubicBezTo>
                      <a:pt x="200" y="140"/>
                      <a:pt x="200" y="140"/>
                      <a:pt x="200" y="140"/>
                    </a:cubicBezTo>
                    <a:cubicBezTo>
                      <a:pt x="200" y="140"/>
                      <a:pt x="200" y="148"/>
                      <a:pt x="200" y="151"/>
                    </a:cubicBezTo>
                    <a:cubicBezTo>
                      <a:pt x="261" y="151"/>
                      <a:pt x="261" y="151"/>
                      <a:pt x="261" y="151"/>
                    </a:cubicBezTo>
                    <a:cubicBezTo>
                      <a:pt x="261" y="148"/>
                      <a:pt x="261" y="140"/>
                      <a:pt x="261" y="140"/>
                    </a:cubicBezTo>
                    <a:cubicBezTo>
                      <a:pt x="283" y="140"/>
                      <a:pt x="283" y="140"/>
                      <a:pt x="283" y="140"/>
                    </a:cubicBezTo>
                    <a:cubicBezTo>
                      <a:pt x="283" y="140"/>
                      <a:pt x="283" y="148"/>
                      <a:pt x="283" y="151"/>
                    </a:cubicBezTo>
                    <a:cubicBezTo>
                      <a:pt x="333" y="151"/>
                      <a:pt x="333" y="151"/>
                      <a:pt x="333" y="151"/>
                    </a:cubicBezTo>
                    <a:cubicBezTo>
                      <a:pt x="333" y="0"/>
                      <a:pt x="333" y="0"/>
                      <a:pt x="333" y="0"/>
                    </a:cubicBezTo>
                    <a:lnTo>
                      <a:pt x="251" y="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44" name="Freeform 9"/>
              <p:cNvSpPr/>
              <p:nvPr/>
            </p:nvSpPr>
            <p:spPr bwMode="auto">
              <a:xfrm>
                <a:off x="4868" y="1951"/>
                <a:ext cx="793" cy="381"/>
              </a:xfrm>
              <a:custGeom>
                <a:avLst/>
                <a:gdLst>
                  <a:gd name="T0" fmla="*/ 598 w 793"/>
                  <a:gd name="T1" fmla="*/ 212 h 381"/>
                  <a:gd name="T2" fmla="*/ 479 w 793"/>
                  <a:gd name="T3" fmla="*/ 95 h 381"/>
                  <a:gd name="T4" fmla="*/ 474 w 793"/>
                  <a:gd name="T5" fmla="*/ 100 h 381"/>
                  <a:gd name="T6" fmla="*/ 274 w 793"/>
                  <a:gd name="T7" fmla="*/ 300 h 381"/>
                  <a:gd name="T8" fmla="*/ 167 w 793"/>
                  <a:gd name="T9" fmla="*/ 193 h 381"/>
                  <a:gd name="T10" fmla="*/ 0 w 793"/>
                  <a:gd name="T11" fmla="*/ 360 h 381"/>
                  <a:gd name="T12" fmla="*/ 0 w 793"/>
                  <a:gd name="T13" fmla="*/ 369 h 381"/>
                  <a:gd name="T14" fmla="*/ 0 w 793"/>
                  <a:gd name="T15" fmla="*/ 381 h 381"/>
                  <a:gd name="T16" fmla="*/ 167 w 793"/>
                  <a:gd name="T17" fmla="*/ 212 h 381"/>
                  <a:gd name="T18" fmla="*/ 274 w 793"/>
                  <a:gd name="T19" fmla="*/ 319 h 381"/>
                  <a:gd name="T20" fmla="*/ 281 w 793"/>
                  <a:gd name="T21" fmla="*/ 314 h 381"/>
                  <a:gd name="T22" fmla="*/ 479 w 793"/>
                  <a:gd name="T23" fmla="*/ 117 h 381"/>
                  <a:gd name="T24" fmla="*/ 593 w 793"/>
                  <a:gd name="T25" fmla="*/ 229 h 381"/>
                  <a:gd name="T26" fmla="*/ 598 w 793"/>
                  <a:gd name="T27" fmla="*/ 233 h 381"/>
                  <a:gd name="T28" fmla="*/ 603 w 793"/>
                  <a:gd name="T29" fmla="*/ 229 h 381"/>
                  <a:gd name="T30" fmla="*/ 793 w 793"/>
                  <a:gd name="T31" fmla="*/ 24 h 381"/>
                  <a:gd name="T32" fmla="*/ 793 w 793"/>
                  <a:gd name="T33" fmla="*/ 0 h 381"/>
                  <a:gd name="T34" fmla="*/ 598 w 793"/>
                  <a:gd name="T35" fmla="*/ 212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3" h="381">
                    <a:moveTo>
                      <a:pt x="598" y="212"/>
                    </a:moveTo>
                    <a:lnTo>
                      <a:pt x="479" y="95"/>
                    </a:lnTo>
                    <a:lnTo>
                      <a:pt x="474" y="100"/>
                    </a:lnTo>
                    <a:lnTo>
                      <a:pt x="274" y="300"/>
                    </a:lnTo>
                    <a:lnTo>
                      <a:pt x="167" y="193"/>
                    </a:lnTo>
                    <a:lnTo>
                      <a:pt x="0" y="360"/>
                    </a:lnTo>
                    <a:lnTo>
                      <a:pt x="0" y="369"/>
                    </a:lnTo>
                    <a:lnTo>
                      <a:pt x="0" y="381"/>
                    </a:lnTo>
                    <a:lnTo>
                      <a:pt x="167" y="212"/>
                    </a:lnTo>
                    <a:lnTo>
                      <a:pt x="274" y="319"/>
                    </a:lnTo>
                    <a:lnTo>
                      <a:pt x="281" y="314"/>
                    </a:lnTo>
                    <a:lnTo>
                      <a:pt x="479" y="117"/>
                    </a:lnTo>
                    <a:lnTo>
                      <a:pt x="593" y="229"/>
                    </a:lnTo>
                    <a:lnTo>
                      <a:pt x="598" y="233"/>
                    </a:lnTo>
                    <a:lnTo>
                      <a:pt x="603" y="229"/>
                    </a:lnTo>
                    <a:lnTo>
                      <a:pt x="793" y="24"/>
                    </a:lnTo>
                    <a:lnTo>
                      <a:pt x="793" y="0"/>
                    </a:lnTo>
                    <a:lnTo>
                      <a:pt x="598" y="2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grpSp>
        <p:grpSp>
          <p:nvGrpSpPr>
            <p:cNvPr id="20" name="Group 12"/>
            <p:cNvGrpSpPr>
              <a:grpSpLocks noChangeAspect="1"/>
            </p:cNvGrpSpPr>
            <p:nvPr/>
          </p:nvGrpSpPr>
          <p:grpSpPr bwMode="auto">
            <a:xfrm>
              <a:off x="2641103" y="3855164"/>
              <a:ext cx="591336" cy="566092"/>
              <a:chOff x="851" y="1961"/>
              <a:chExt cx="773" cy="740"/>
            </a:xfrm>
            <a:solidFill>
              <a:srgbClr val="FFB850"/>
            </a:solidFill>
          </p:grpSpPr>
          <p:sp>
            <p:nvSpPr>
              <p:cNvPr id="34" name="Freeform 13"/>
              <p:cNvSpPr>
                <a:spLocks noEditPoints="1"/>
              </p:cNvSpPr>
              <p:nvPr/>
            </p:nvSpPr>
            <p:spPr bwMode="auto">
              <a:xfrm>
                <a:off x="851" y="2424"/>
                <a:ext cx="277" cy="277"/>
              </a:xfrm>
              <a:custGeom>
                <a:avLst/>
                <a:gdLst>
                  <a:gd name="T0" fmla="*/ 116 w 116"/>
                  <a:gd name="T1" fmla="*/ 67 h 116"/>
                  <a:gd name="T2" fmla="*/ 116 w 116"/>
                  <a:gd name="T3" fmla="*/ 49 h 116"/>
                  <a:gd name="T4" fmla="*/ 106 w 116"/>
                  <a:gd name="T5" fmla="*/ 49 h 116"/>
                  <a:gd name="T6" fmla="*/ 98 w 116"/>
                  <a:gd name="T7" fmla="*/ 31 h 116"/>
                  <a:gd name="T8" fmla="*/ 106 w 116"/>
                  <a:gd name="T9" fmla="*/ 23 h 116"/>
                  <a:gd name="T10" fmla="*/ 93 w 116"/>
                  <a:gd name="T11" fmla="*/ 10 h 116"/>
                  <a:gd name="T12" fmla="*/ 85 w 116"/>
                  <a:gd name="T13" fmla="*/ 18 h 116"/>
                  <a:gd name="T14" fmla="*/ 67 w 116"/>
                  <a:gd name="T15" fmla="*/ 11 h 116"/>
                  <a:gd name="T16" fmla="*/ 67 w 116"/>
                  <a:gd name="T17" fmla="*/ 0 h 116"/>
                  <a:gd name="T18" fmla="*/ 49 w 116"/>
                  <a:gd name="T19" fmla="*/ 0 h 116"/>
                  <a:gd name="T20" fmla="*/ 49 w 116"/>
                  <a:gd name="T21" fmla="*/ 11 h 116"/>
                  <a:gd name="T22" fmla="*/ 31 w 116"/>
                  <a:gd name="T23" fmla="*/ 18 h 116"/>
                  <a:gd name="T24" fmla="*/ 23 w 116"/>
                  <a:gd name="T25" fmla="*/ 10 h 116"/>
                  <a:gd name="T26" fmla="*/ 10 w 116"/>
                  <a:gd name="T27" fmla="*/ 23 h 116"/>
                  <a:gd name="T28" fmla="*/ 18 w 116"/>
                  <a:gd name="T29" fmla="*/ 31 h 116"/>
                  <a:gd name="T30" fmla="*/ 11 w 116"/>
                  <a:gd name="T31" fmla="*/ 49 h 116"/>
                  <a:gd name="T32" fmla="*/ 0 w 116"/>
                  <a:gd name="T33" fmla="*/ 49 h 116"/>
                  <a:gd name="T34" fmla="*/ 0 w 116"/>
                  <a:gd name="T35" fmla="*/ 67 h 116"/>
                  <a:gd name="T36" fmla="*/ 11 w 116"/>
                  <a:gd name="T37" fmla="*/ 67 h 116"/>
                  <a:gd name="T38" fmla="*/ 18 w 116"/>
                  <a:gd name="T39" fmla="*/ 85 h 116"/>
                  <a:gd name="T40" fmla="*/ 10 w 116"/>
                  <a:gd name="T41" fmla="*/ 93 h 116"/>
                  <a:gd name="T42" fmla="*/ 23 w 116"/>
                  <a:gd name="T43" fmla="*/ 106 h 116"/>
                  <a:gd name="T44" fmla="*/ 31 w 116"/>
                  <a:gd name="T45" fmla="*/ 98 h 116"/>
                  <a:gd name="T46" fmla="*/ 49 w 116"/>
                  <a:gd name="T47" fmla="*/ 106 h 116"/>
                  <a:gd name="T48" fmla="*/ 49 w 116"/>
                  <a:gd name="T49" fmla="*/ 116 h 116"/>
                  <a:gd name="T50" fmla="*/ 67 w 116"/>
                  <a:gd name="T51" fmla="*/ 116 h 116"/>
                  <a:gd name="T52" fmla="*/ 67 w 116"/>
                  <a:gd name="T53" fmla="*/ 106 h 116"/>
                  <a:gd name="T54" fmla="*/ 85 w 116"/>
                  <a:gd name="T55" fmla="*/ 98 h 116"/>
                  <a:gd name="T56" fmla="*/ 93 w 116"/>
                  <a:gd name="T57" fmla="*/ 106 h 116"/>
                  <a:gd name="T58" fmla="*/ 106 w 116"/>
                  <a:gd name="T59" fmla="*/ 93 h 116"/>
                  <a:gd name="T60" fmla="*/ 98 w 116"/>
                  <a:gd name="T61" fmla="*/ 85 h 116"/>
                  <a:gd name="T62" fmla="*/ 106 w 116"/>
                  <a:gd name="T63" fmla="*/ 67 h 116"/>
                  <a:gd name="T64" fmla="*/ 116 w 116"/>
                  <a:gd name="T65" fmla="*/ 67 h 116"/>
                  <a:gd name="T66" fmla="*/ 58 w 116"/>
                  <a:gd name="T67" fmla="*/ 88 h 116"/>
                  <a:gd name="T68" fmla="*/ 28 w 116"/>
                  <a:gd name="T69" fmla="*/ 58 h 116"/>
                  <a:gd name="T70" fmla="*/ 58 w 116"/>
                  <a:gd name="T71" fmla="*/ 28 h 116"/>
                  <a:gd name="T72" fmla="*/ 88 w 116"/>
                  <a:gd name="T73" fmla="*/ 58 h 116"/>
                  <a:gd name="T74" fmla="*/ 58 w 116"/>
                  <a:gd name="T75" fmla="*/ 8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6" h="116">
                    <a:moveTo>
                      <a:pt x="116" y="67"/>
                    </a:moveTo>
                    <a:cubicBezTo>
                      <a:pt x="116" y="49"/>
                      <a:pt x="116" y="49"/>
                      <a:pt x="116" y="49"/>
                    </a:cubicBezTo>
                    <a:cubicBezTo>
                      <a:pt x="106" y="49"/>
                      <a:pt x="106" y="49"/>
                      <a:pt x="106" y="49"/>
                    </a:cubicBezTo>
                    <a:cubicBezTo>
                      <a:pt x="104" y="42"/>
                      <a:pt x="102" y="36"/>
                      <a:pt x="98" y="31"/>
                    </a:cubicBezTo>
                    <a:cubicBezTo>
                      <a:pt x="106" y="23"/>
                      <a:pt x="106" y="23"/>
                      <a:pt x="106" y="23"/>
                    </a:cubicBezTo>
                    <a:cubicBezTo>
                      <a:pt x="93" y="10"/>
                      <a:pt x="93" y="10"/>
                      <a:pt x="93" y="10"/>
                    </a:cubicBezTo>
                    <a:cubicBezTo>
                      <a:pt x="85" y="18"/>
                      <a:pt x="85" y="18"/>
                      <a:pt x="85" y="18"/>
                    </a:cubicBezTo>
                    <a:cubicBezTo>
                      <a:pt x="80" y="14"/>
                      <a:pt x="74" y="12"/>
                      <a:pt x="67" y="11"/>
                    </a:cubicBezTo>
                    <a:cubicBezTo>
                      <a:pt x="67" y="0"/>
                      <a:pt x="67" y="0"/>
                      <a:pt x="67" y="0"/>
                    </a:cubicBezTo>
                    <a:cubicBezTo>
                      <a:pt x="49" y="0"/>
                      <a:pt x="49" y="0"/>
                      <a:pt x="49" y="0"/>
                    </a:cubicBezTo>
                    <a:cubicBezTo>
                      <a:pt x="49" y="11"/>
                      <a:pt x="49" y="11"/>
                      <a:pt x="49" y="11"/>
                    </a:cubicBezTo>
                    <a:cubicBezTo>
                      <a:pt x="42" y="12"/>
                      <a:pt x="36" y="14"/>
                      <a:pt x="31" y="18"/>
                    </a:cubicBezTo>
                    <a:cubicBezTo>
                      <a:pt x="23" y="10"/>
                      <a:pt x="23" y="10"/>
                      <a:pt x="23" y="10"/>
                    </a:cubicBezTo>
                    <a:cubicBezTo>
                      <a:pt x="10" y="23"/>
                      <a:pt x="10" y="23"/>
                      <a:pt x="10" y="23"/>
                    </a:cubicBezTo>
                    <a:cubicBezTo>
                      <a:pt x="18" y="31"/>
                      <a:pt x="18" y="31"/>
                      <a:pt x="18" y="31"/>
                    </a:cubicBezTo>
                    <a:cubicBezTo>
                      <a:pt x="14" y="36"/>
                      <a:pt x="12" y="42"/>
                      <a:pt x="11" y="49"/>
                    </a:cubicBezTo>
                    <a:cubicBezTo>
                      <a:pt x="0" y="49"/>
                      <a:pt x="0" y="49"/>
                      <a:pt x="0" y="49"/>
                    </a:cubicBezTo>
                    <a:cubicBezTo>
                      <a:pt x="0" y="67"/>
                      <a:pt x="0" y="67"/>
                      <a:pt x="0" y="67"/>
                    </a:cubicBezTo>
                    <a:cubicBezTo>
                      <a:pt x="11" y="67"/>
                      <a:pt x="11" y="67"/>
                      <a:pt x="11" y="67"/>
                    </a:cubicBezTo>
                    <a:cubicBezTo>
                      <a:pt x="12" y="74"/>
                      <a:pt x="14" y="80"/>
                      <a:pt x="18" y="85"/>
                    </a:cubicBezTo>
                    <a:cubicBezTo>
                      <a:pt x="10" y="93"/>
                      <a:pt x="10" y="93"/>
                      <a:pt x="10" y="93"/>
                    </a:cubicBezTo>
                    <a:cubicBezTo>
                      <a:pt x="23" y="106"/>
                      <a:pt x="23" y="106"/>
                      <a:pt x="23" y="106"/>
                    </a:cubicBezTo>
                    <a:cubicBezTo>
                      <a:pt x="31" y="98"/>
                      <a:pt x="31" y="98"/>
                      <a:pt x="31" y="98"/>
                    </a:cubicBezTo>
                    <a:cubicBezTo>
                      <a:pt x="36" y="102"/>
                      <a:pt x="42" y="104"/>
                      <a:pt x="49" y="106"/>
                    </a:cubicBezTo>
                    <a:cubicBezTo>
                      <a:pt x="49" y="116"/>
                      <a:pt x="49" y="116"/>
                      <a:pt x="49" y="116"/>
                    </a:cubicBezTo>
                    <a:cubicBezTo>
                      <a:pt x="67" y="116"/>
                      <a:pt x="67" y="116"/>
                      <a:pt x="67" y="116"/>
                    </a:cubicBezTo>
                    <a:cubicBezTo>
                      <a:pt x="67" y="106"/>
                      <a:pt x="67" y="106"/>
                      <a:pt x="67" y="106"/>
                    </a:cubicBezTo>
                    <a:cubicBezTo>
                      <a:pt x="74" y="104"/>
                      <a:pt x="80" y="102"/>
                      <a:pt x="85" y="98"/>
                    </a:cubicBezTo>
                    <a:cubicBezTo>
                      <a:pt x="93" y="106"/>
                      <a:pt x="93" y="106"/>
                      <a:pt x="93" y="106"/>
                    </a:cubicBezTo>
                    <a:cubicBezTo>
                      <a:pt x="106" y="93"/>
                      <a:pt x="106" y="93"/>
                      <a:pt x="106" y="93"/>
                    </a:cubicBezTo>
                    <a:cubicBezTo>
                      <a:pt x="98" y="85"/>
                      <a:pt x="98" y="85"/>
                      <a:pt x="98" y="85"/>
                    </a:cubicBezTo>
                    <a:cubicBezTo>
                      <a:pt x="102" y="80"/>
                      <a:pt x="104" y="74"/>
                      <a:pt x="106" y="67"/>
                    </a:cubicBezTo>
                    <a:lnTo>
                      <a:pt x="116" y="67"/>
                    </a:lnTo>
                    <a:close/>
                    <a:moveTo>
                      <a:pt x="58" y="88"/>
                    </a:moveTo>
                    <a:cubicBezTo>
                      <a:pt x="41" y="88"/>
                      <a:pt x="28" y="75"/>
                      <a:pt x="28" y="58"/>
                    </a:cubicBezTo>
                    <a:cubicBezTo>
                      <a:pt x="28" y="41"/>
                      <a:pt x="41" y="28"/>
                      <a:pt x="58" y="28"/>
                    </a:cubicBezTo>
                    <a:cubicBezTo>
                      <a:pt x="75" y="28"/>
                      <a:pt x="88" y="41"/>
                      <a:pt x="88" y="58"/>
                    </a:cubicBezTo>
                    <a:cubicBezTo>
                      <a:pt x="88" y="75"/>
                      <a:pt x="75" y="88"/>
                      <a:pt x="58" y="88"/>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35" name="Freeform 14"/>
              <p:cNvSpPr>
                <a:spLocks noEditPoints="1"/>
              </p:cNvSpPr>
              <p:nvPr/>
            </p:nvSpPr>
            <p:spPr bwMode="auto">
              <a:xfrm>
                <a:off x="1202" y="2424"/>
                <a:ext cx="279" cy="277"/>
              </a:xfrm>
              <a:custGeom>
                <a:avLst/>
                <a:gdLst>
                  <a:gd name="T0" fmla="*/ 117 w 117"/>
                  <a:gd name="T1" fmla="*/ 67 h 116"/>
                  <a:gd name="T2" fmla="*/ 117 w 117"/>
                  <a:gd name="T3" fmla="*/ 49 h 116"/>
                  <a:gd name="T4" fmla="*/ 106 w 117"/>
                  <a:gd name="T5" fmla="*/ 49 h 116"/>
                  <a:gd name="T6" fmla="*/ 98 w 117"/>
                  <a:gd name="T7" fmla="*/ 31 h 116"/>
                  <a:gd name="T8" fmla="*/ 106 w 117"/>
                  <a:gd name="T9" fmla="*/ 23 h 116"/>
                  <a:gd name="T10" fmla="*/ 93 w 117"/>
                  <a:gd name="T11" fmla="*/ 10 h 116"/>
                  <a:gd name="T12" fmla="*/ 86 w 117"/>
                  <a:gd name="T13" fmla="*/ 18 h 116"/>
                  <a:gd name="T14" fmla="*/ 67 w 117"/>
                  <a:gd name="T15" fmla="*/ 11 h 116"/>
                  <a:gd name="T16" fmla="*/ 67 w 117"/>
                  <a:gd name="T17" fmla="*/ 0 h 116"/>
                  <a:gd name="T18" fmla="*/ 49 w 117"/>
                  <a:gd name="T19" fmla="*/ 0 h 116"/>
                  <a:gd name="T20" fmla="*/ 49 w 117"/>
                  <a:gd name="T21" fmla="*/ 11 h 116"/>
                  <a:gd name="T22" fmla="*/ 31 w 117"/>
                  <a:gd name="T23" fmla="*/ 18 h 116"/>
                  <a:gd name="T24" fmla="*/ 24 w 117"/>
                  <a:gd name="T25" fmla="*/ 10 h 116"/>
                  <a:gd name="T26" fmla="*/ 11 w 117"/>
                  <a:gd name="T27" fmla="*/ 23 h 116"/>
                  <a:gd name="T28" fmla="*/ 18 w 117"/>
                  <a:gd name="T29" fmla="*/ 31 h 116"/>
                  <a:gd name="T30" fmla="*/ 11 w 117"/>
                  <a:gd name="T31" fmla="*/ 49 h 116"/>
                  <a:gd name="T32" fmla="*/ 0 w 117"/>
                  <a:gd name="T33" fmla="*/ 49 h 116"/>
                  <a:gd name="T34" fmla="*/ 0 w 117"/>
                  <a:gd name="T35" fmla="*/ 67 h 116"/>
                  <a:gd name="T36" fmla="*/ 11 w 117"/>
                  <a:gd name="T37" fmla="*/ 67 h 116"/>
                  <a:gd name="T38" fmla="*/ 18 w 117"/>
                  <a:gd name="T39" fmla="*/ 85 h 116"/>
                  <a:gd name="T40" fmla="*/ 11 w 117"/>
                  <a:gd name="T41" fmla="*/ 93 h 116"/>
                  <a:gd name="T42" fmla="*/ 24 w 117"/>
                  <a:gd name="T43" fmla="*/ 106 h 116"/>
                  <a:gd name="T44" fmla="*/ 31 w 117"/>
                  <a:gd name="T45" fmla="*/ 98 h 116"/>
                  <a:gd name="T46" fmla="*/ 49 w 117"/>
                  <a:gd name="T47" fmla="*/ 106 h 116"/>
                  <a:gd name="T48" fmla="*/ 49 w 117"/>
                  <a:gd name="T49" fmla="*/ 116 h 116"/>
                  <a:gd name="T50" fmla="*/ 67 w 117"/>
                  <a:gd name="T51" fmla="*/ 116 h 116"/>
                  <a:gd name="T52" fmla="*/ 67 w 117"/>
                  <a:gd name="T53" fmla="*/ 106 h 116"/>
                  <a:gd name="T54" fmla="*/ 86 w 117"/>
                  <a:gd name="T55" fmla="*/ 98 h 116"/>
                  <a:gd name="T56" fmla="*/ 93 w 117"/>
                  <a:gd name="T57" fmla="*/ 106 h 116"/>
                  <a:gd name="T58" fmla="*/ 106 w 117"/>
                  <a:gd name="T59" fmla="*/ 93 h 116"/>
                  <a:gd name="T60" fmla="*/ 98 w 117"/>
                  <a:gd name="T61" fmla="*/ 85 h 116"/>
                  <a:gd name="T62" fmla="*/ 106 w 117"/>
                  <a:gd name="T63" fmla="*/ 67 h 116"/>
                  <a:gd name="T64" fmla="*/ 117 w 117"/>
                  <a:gd name="T65" fmla="*/ 67 h 116"/>
                  <a:gd name="T66" fmla="*/ 58 w 117"/>
                  <a:gd name="T67" fmla="*/ 88 h 116"/>
                  <a:gd name="T68" fmla="*/ 28 w 117"/>
                  <a:gd name="T69" fmla="*/ 58 h 116"/>
                  <a:gd name="T70" fmla="*/ 58 w 117"/>
                  <a:gd name="T71" fmla="*/ 28 h 116"/>
                  <a:gd name="T72" fmla="*/ 89 w 117"/>
                  <a:gd name="T73" fmla="*/ 58 h 116"/>
                  <a:gd name="T74" fmla="*/ 58 w 117"/>
                  <a:gd name="T75" fmla="*/ 8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7" h="116">
                    <a:moveTo>
                      <a:pt x="117" y="67"/>
                    </a:moveTo>
                    <a:cubicBezTo>
                      <a:pt x="117" y="49"/>
                      <a:pt x="117" y="49"/>
                      <a:pt x="117" y="49"/>
                    </a:cubicBezTo>
                    <a:cubicBezTo>
                      <a:pt x="106" y="49"/>
                      <a:pt x="106" y="49"/>
                      <a:pt x="106" y="49"/>
                    </a:cubicBezTo>
                    <a:cubicBezTo>
                      <a:pt x="105" y="42"/>
                      <a:pt x="102" y="36"/>
                      <a:pt x="98" y="31"/>
                    </a:cubicBezTo>
                    <a:cubicBezTo>
                      <a:pt x="106" y="23"/>
                      <a:pt x="106" y="23"/>
                      <a:pt x="106" y="23"/>
                    </a:cubicBezTo>
                    <a:cubicBezTo>
                      <a:pt x="93" y="10"/>
                      <a:pt x="93" y="10"/>
                      <a:pt x="93" y="10"/>
                    </a:cubicBezTo>
                    <a:cubicBezTo>
                      <a:pt x="86" y="18"/>
                      <a:pt x="86" y="18"/>
                      <a:pt x="86" y="18"/>
                    </a:cubicBezTo>
                    <a:cubicBezTo>
                      <a:pt x="80" y="14"/>
                      <a:pt x="74" y="12"/>
                      <a:pt x="67" y="11"/>
                    </a:cubicBezTo>
                    <a:cubicBezTo>
                      <a:pt x="67" y="0"/>
                      <a:pt x="67" y="0"/>
                      <a:pt x="67" y="0"/>
                    </a:cubicBezTo>
                    <a:cubicBezTo>
                      <a:pt x="49" y="0"/>
                      <a:pt x="49" y="0"/>
                      <a:pt x="49" y="0"/>
                    </a:cubicBezTo>
                    <a:cubicBezTo>
                      <a:pt x="49" y="11"/>
                      <a:pt x="49" y="11"/>
                      <a:pt x="49" y="11"/>
                    </a:cubicBezTo>
                    <a:cubicBezTo>
                      <a:pt x="43" y="12"/>
                      <a:pt x="37" y="14"/>
                      <a:pt x="31" y="18"/>
                    </a:cubicBezTo>
                    <a:cubicBezTo>
                      <a:pt x="24" y="10"/>
                      <a:pt x="24" y="10"/>
                      <a:pt x="24" y="10"/>
                    </a:cubicBezTo>
                    <a:cubicBezTo>
                      <a:pt x="11" y="23"/>
                      <a:pt x="11" y="23"/>
                      <a:pt x="11" y="23"/>
                    </a:cubicBezTo>
                    <a:cubicBezTo>
                      <a:pt x="18" y="31"/>
                      <a:pt x="18" y="31"/>
                      <a:pt x="18" y="31"/>
                    </a:cubicBezTo>
                    <a:cubicBezTo>
                      <a:pt x="15" y="36"/>
                      <a:pt x="12" y="42"/>
                      <a:pt x="11" y="49"/>
                    </a:cubicBezTo>
                    <a:cubicBezTo>
                      <a:pt x="0" y="49"/>
                      <a:pt x="0" y="49"/>
                      <a:pt x="0" y="49"/>
                    </a:cubicBezTo>
                    <a:cubicBezTo>
                      <a:pt x="0" y="67"/>
                      <a:pt x="0" y="67"/>
                      <a:pt x="0" y="67"/>
                    </a:cubicBezTo>
                    <a:cubicBezTo>
                      <a:pt x="11" y="67"/>
                      <a:pt x="11" y="67"/>
                      <a:pt x="11" y="67"/>
                    </a:cubicBezTo>
                    <a:cubicBezTo>
                      <a:pt x="12" y="74"/>
                      <a:pt x="15" y="80"/>
                      <a:pt x="18" y="85"/>
                    </a:cubicBezTo>
                    <a:cubicBezTo>
                      <a:pt x="11" y="93"/>
                      <a:pt x="11" y="93"/>
                      <a:pt x="11" y="93"/>
                    </a:cubicBezTo>
                    <a:cubicBezTo>
                      <a:pt x="24" y="106"/>
                      <a:pt x="24" y="106"/>
                      <a:pt x="24" y="106"/>
                    </a:cubicBezTo>
                    <a:cubicBezTo>
                      <a:pt x="31" y="98"/>
                      <a:pt x="31" y="98"/>
                      <a:pt x="31" y="98"/>
                    </a:cubicBezTo>
                    <a:cubicBezTo>
                      <a:pt x="37" y="102"/>
                      <a:pt x="43" y="104"/>
                      <a:pt x="49" y="106"/>
                    </a:cubicBezTo>
                    <a:cubicBezTo>
                      <a:pt x="49" y="116"/>
                      <a:pt x="49" y="116"/>
                      <a:pt x="49" y="116"/>
                    </a:cubicBezTo>
                    <a:cubicBezTo>
                      <a:pt x="67" y="116"/>
                      <a:pt x="67" y="116"/>
                      <a:pt x="67" y="116"/>
                    </a:cubicBezTo>
                    <a:cubicBezTo>
                      <a:pt x="67" y="106"/>
                      <a:pt x="67" y="106"/>
                      <a:pt x="67" y="106"/>
                    </a:cubicBezTo>
                    <a:cubicBezTo>
                      <a:pt x="74" y="104"/>
                      <a:pt x="80" y="102"/>
                      <a:pt x="86" y="98"/>
                    </a:cubicBezTo>
                    <a:cubicBezTo>
                      <a:pt x="93" y="106"/>
                      <a:pt x="93" y="106"/>
                      <a:pt x="93" y="106"/>
                    </a:cubicBezTo>
                    <a:cubicBezTo>
                      <a:pt x="106" y="93"/>
                      <a:pt x="106" y="93"/>
                      <a:pt x="106" y="93"/>
                    </a:cubicBezTo>
                    <a:cubicBezTo>
                      <a:pt x="98" y="85"/>
                      <a:pt x="98" y="85"/>
                      <a:pt x="98" y="85"/>
                    </a:cubicBezTo>
                    <a:cubicBezTo>
                      <a:pt x="102" y="80"/>
                      <a:pt x="105" y="74"/>
                      <a:pt x="106" y="67"/>
                    </a:cubicBezTo>
                    <a:lnTo>
                      <a:pt x="117" y="67"/>
                    </a:lnTo>
                    <a:close/>
                    <a:moveTo>
                      <a:pt x="58" y="88"/>
                    </a:moveTo>
                    <a:cubicBezTo>
                      <a:pt x="42" y="88"/>
                      <a:pt x="28" y="75"/>
                      <a:pt x="28" y="58"/>
                    </a:cubicBezTo>
                    <a:cubicBezTo>
                      <a:pt x="28" y="41"/>
                      <a:pt x="42" y="28"/>
                      <a:pt x="58" y="28"/>
                    </a:cubicBezTo>
                    <a:cubicBezTo>
                      <a:pt x="75" y="28"/>
                      <a:pt x="89" y="41"/>
                      <a:pt x="89" y="58"/>
                    </a:cubicBezTo>
                    <a:cubicBezTo>
                      <a:pt x="89" y="75"/>
                      <a:pt x="75" y="88"/>
                      <a:pt x="58" y="88"/>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36" name="Freeform 15"/>
              <p:cNvSpPr>
                <a:spLocks noEditPoints="1"/>
              </p:cNvSpPr>
              <p:nvPr/>
            </p:nvSpPr>
            <p:spPr bwMode="auto">
              <a:xfrm>
                <a:off x="1059" y="2259"/>
                <a:ext cx="217" cy="220"/>
              </a:xfrm>
              <a:custGeom>
                <a:avLst/>
                <a:gdLst>
                  <a:gd name="T0" fmla="*/ 90 w 91"/>
                  <a:gd name="T1" fmla="*/ 42 h 92"/>
                  <a:gd name="T2" fmla="*/ 88 w 91"/>
                  <a:gd name="T3" fmla="*/ 45 h 92"/>
                  <a:gd name="T4" fmla="*/ 91 w 91"/>
                  <a:gd name="T5" fmla="*/ 44 h 92"/>
                  <a:gd name="T6" fmla="*/ 90 w 91"/>
                  <a:gd name="T7" fmla="*/ 42 h 92"/>
                  <a:gd name="T8" fmla="*/ 80 w 91"/>
                  <a:gd name="T9" fmla="*/ 57 h 92"/>
                  <a:gd name="T10" fmla="*/ 81 w 91"/>
                  <a:gd name="T11" fmla="*/ 51 h 92"/>
                  <a:gd name="T12" fmla="*/ 73 w 91"/>
                  <a:gd name="T13" fmla="*/ 56 h 92"/>
                  <a:gd name="T14" fmla="*/ 61 w 91"/>
                  <a:gd name="T15" fmla="*/ 56 h 92"/>
                  <a:gd name="T16" fmla="*/ 35 w 91"/>
                  <a:gd name="T17" fmla="*/ 62 h 92"/>
                  <a:gd name="T18" fmla="*/ 28 w 91"/>
                  <a:gd name="T19" fmla="*/ 36 h 92"/>
                  <a:gd name="T20" fmla="*/ 54 w 91"/>
                  <a:gd name="T21" fmla="*/ 29 h 92"/>
                  <a:gd name="T22" fmla="*/ 66 w 91"/>
                  <a:gd name="T23" fmla="*/ 6 h 92"/>
                  <a:gd name="T24" fmla="*/ 60 w 91"/>
                  <a:gd name="T25" fmla="*/ 3 h 92"/>
                  <a:gd name="T26" fmla="*/ 56 w 91"/>
                  <a:gd name="T27" fmla="*/ 10 h 92"/>
                  <a:gd name="T28" fmla="*/ 45 w 91"/>
                  <a:gd name="T29" fmla="*/ 9 h 92"/>
                  <a:gd name="T30" fmla="*/ 43 w 91"/>
                  <a:gd name="T31" fmla="*/ 0 h 92"/>
                  <a:gd name="T32" fmla="*/ 37 w 91"/>
                  <a:gd name="T33" fmla="*/ 1 h 92"/>
                  <a:gd name="T34" fmla="*/ 27 w 91"/>
                  <a:gd name="T35" fmla="*/ 9 h 92"/>
                  <a:gd name="T36" fmla="*/ 27 w 91"/>
                  <a:gd name="T37" fmla="*/ 13 h 92"/>
                  <a:gd name="T38" fmla="*/ 19 w 91"/>
                  <a:gd name="T39" fmla="*/ 19 h 92"/>
                  <a:gd name="T40" fmla="*/ 15 w 91"/>
                  <a:gd name="T41" fmla="*/ 17 h 92"/>
                  <a:gd name="T42" fmla="*/ 15 w 91"/>
                  <a:gd name="T43" fmla="*/ 20 h 92"/>
                  <a:gd name="T44" fmla="*/ 9 w 91"/>
                  <a:gd name="T45" fmla="*/ 30 h 92"/>
                  <a:gd name="T46" fmla="*/ 8 w 91"/>
                  <a:gd name="T47" fmla="*/ 34 h 92"/>
                  <a:gd name="T48" fmla="*/ 9 w 91"/>
                  <a:gd name="T49" fmla="*/ 35 h 92"/>
                  <a:gd name="T50" fmla="*/ 8 w 91"/>
                  <a:gd name="T51" fmla="*/ 45 h 92"/>
                  <a:gd name="T52" fmla="*/ 5 w 91"/>
                  <a:gd name="T53" fmla="*/ 46 h 92"/>
                  <a:gd name="T54" fmla="*/ 0 w 91"/>
                  <a:gd name="T55" fmla="*/ 54 h 92"/>
                  <a:gd name="T56" fmla="*/ 3 w 91"/>
                  <a:gd name="T57" fmla="*/ 65 h 92"/>
                  <a:gd name="T58" fmla="*/ 12 w 91"/>
                  <a:gd name="T59" fmla="*/ 63 h 92"/>
                  <a:gd name="T60" fmla="*/ 18 w 91"/>
                  <a:gd name="T61" fmla="*/ 72 h 92"/>
                  <a:gd name="T62" fmla="*/ 13 w 91"/>
                  <a:gd name="T63" fmla="*/ 79 h 92"/>
                  <a:gd name="T64" fmla="*/ 29 w 91"/>
                  <a:gd name="T65" fmla="*/ 89 h 92"/>
                  <a:gd name="T66" fmla="*/ 34 w 91"/>
                  <a:gd name="T67" fmla="*/ 81 h 92"/>
                  <a:gd name="T68" fmla="*/ 44 w 91"/>
                  <a:gd name="T69" fmla="*/ 83 h 92"/>
                  <a:gd name="T70" fmla="*/ 46 w 91"/>
                  <a:gd name="T71" fmla="*/ 92 h 92"/>
                  <a:gd name="T72" fmla="*/ 64 w 91"/>
                  <a:gd name="T73" fmla="*/ 88 h 92"/>
                  <a:gd name="T74" fmla="*/ 62 w 91"/>
                  <a:gd name="T75" fmla="*/ 79 h 92"/>
                  <a:gd name="T76" fmla="*/ 71 w 91"/>
                  <a:gd name="T77" fmla="*/ 72 h 92"/>
                  <a:gd name="T78" fmla="*/ 78 w 91"/>
                  <a:gd name="T79" fmla="*/ 77 h 92"/>
                  <a:gd name="T80" fmla="*/ 88 w 91"/>
                  <a:gd name="T81" fmla="*/ 62 h 92"/>
                  <a:gd name="T82" fmla="*/ 80 w 91"/>
                  <a:gd name="T83" fmla="*/ 5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1" h="92">
                    <a:moveTo>
                      <a:pt x="90" y="42"/>
                    </a:moveTo>
                    <a:cubicBezTo>
                      <a:pt x="89" y="43"/>
                      <a:pt x="89" y="44"/>
                      <a:pt x="88" y="45"/>
                    </a:cubicBezTo>
                    <a:cubicBezTo>
                      <a:pt x="91" y="44"/>
                      <a:pt x="91" y="44"/>
                      <a:pt x="91" y="44"/>
                    </a:cubicBezTo>
                    <a:lnTo>
                      <a:pt x="90" y="42"/>
                    </a:lnTo>
                    <a:close/>
                    <a:moveTo>
                      <a:pt x="80" y="57"/>
                    </a:moveTo>
                    <a:cubicBezTo>
                      <a:pt x="81" y="55"/>
                      <a:pt x="81" y="53"/>
                      <a:pt x="81" y="51"/>
                    </a:cubicBezTo>
                    <a:cubicBezTo>
                      <a:pt x="79" y="54"/>
                      <a:pt x="76" y="55"/>
                      <a:pt x="73" y="56"/>
                    </a:cubicBezTo>
                    <a:cubicBezTo>
                      <a:pt x="69" y="58"/>
                      <a:pt x="64" y="58"/>
                      <a:pt x="61" y="56"/>
                    </a:cubicBezTo>
                    <a:cubicBezTo>
                      <a:pt x="55" y="65"/>
                      <a:pt x="44" y="67"/>
                      <a:pt x="35" y="62"/>
                    </a:cubicBezTo>
                    <a:cubicBezTo>
                      <a:pt x="26" y="57"/>
                      <a:pt x="23" y="45"/>
                      <a:pt x="28" y="36"/>
                    </a:cubicBezTo>
                    <a:cubicBezTo>
                      <a:pt x="34" y="27"/>
                      <a:pt x="45" y="25"/>
                      <a:pt x="54" y="29"/>
                    </a:cubicBezTo>
                    <a:cubicBezTo>
                      <a:pt x="56" y="21"/>
                      <a:pt x="62" y="13"/>
                      <a:pt x="66" y="6"/>
                    </a:cubicBezTo>
                    <a:cubicBezTo>
                      <a:pt x="60" y="3"/>
                      <a:pt x="60" y="3"/>
                      <a:pt x="60" y="3"/>
                    </a:cubicBezTo>
                    <a:cubicBezTo>
                      <a:pt x="56" y="10"/>
                      <a:pt x="56" y="10"/>
                      <a:pt x="56" y="10"/>
                    </a:cubicBezTo>
                    <a:cubicBezTo>
                      <a:pt x="52" y="9"/>
                      <a:pt x="49" y="9"/>
                      <a:pt x="45" y="9"/>
                    </a:cubicBezTo>
                    <a:cubicBezTo>
                      <a:pt x="43" y="0"/>
                      <a:pt x="43" y="0"/>
                      <a:pt x="43" y="0"/>
                    </a:cubicBezTo>
                    <a:cubicBezTo>
                      <a:pt x="37" y="1"/>
                      <a:pt x="37" y="1"/>
                      <a:pt x="37" y="1"/>
                    </a:cubicBezTo>
                    <a:cubicBezTo>
                      <a:pt x="34" y="4"/>
                      <a:pt x="31" y="7"/>
                      <a:pt x="27" y="9"/>
                    </a:cubicBezTo>
                    <a:cubicBezTo>
                      <a:pt x="27" y="13"/>
                      <a:pt x="27" y="13"/>
                      <a:pt x="27" y="13"/>
                    </a:cubicBezTo>
                    <a:cubicBezTo>
                      <a:pt x="24" y="15"/>
                      <a:pt x="21" y="17"/>
                      <a:pt x="19" y="19"/>
                    </a:cubicBezTo>
                    <a:cubicBezTo>
                      <a:pt x="15" y="17"/>
                      <a:pt x="15" y="17"/>
                      <a:pt x="15" y="17"/>
                    </a:cubicBezTo>
                    <a:cubicBezTo>
                      <a:pt x="15" y="18"/>
                      <a:pt x="15" y="19"/>
                      <a:pt x="15" y="20"/>
                    </a:cubicBezTo>
                    <a:cubicBezTo>
                      <a:pt x="14" y="24"/>
                      <a:pt x="12" y="28"/>
                      <a:pt x="9" y="30"/>
                    </a:cubicBezTo>
                    <a:cubicBezTo>
                      <a:pt x="9" y="32"/>
                      <a:pt x="8" y="33"/>
                      <a:pt x="8" y="34"/>
                    </a:cubicBezTo>
                    <a:cubicBezTo>
                      <a:pt x="9" y="35"/>
                      <a:pt x="9" y="35"/>
                      <a:pt x="9" y="35"/>
                    </a:cubicBezTo>
                    <a:cubicBezTo>
                      <a:pt x="8" y="38"/>
                      <a:pt x="8" y="42"/>
                      <a:pt x="8" y="45"/>
                    </a:cubicBezTo>
                    <a:cubicBezTo>
                      <a:pt x="5" y="46"/>
                      <a:pt x="5" y="46"/>
                      <a:pt x="5" y="46"/>
                    </a:cubicBezTo>
                    <a:cubicBezTo>
                      <a:pt x="4" y="49"/>
                      <a:pt x="2" y="52"/>
                      <a:pt x="0" y="54"/>
                    </a:cubicBezTo>
                    <a:cubicBezTo>
                      <a:pt x="3" y="65"/>
                      <a:pt x="3" y="65"/>
                      <a:pt x="3" y="65"/>
                    </a:cubicBezTo>
                    <a:cubicBezTo>
                      <a:pt x="12" y="63"/>
                      <a:pt x="12" y="63"/>
                      <a:pt x="12" y="63"/>
                    </a:cubicBezTo>
                    <a:cubicBezTo>
                      <a:pt x="13" y="66"/>
                      <a:pt x="16" y="69"/>
                      <a:pt x="18" y="72"/>
                    </a:cubicBezTo>
                    <a:cubicBezTo>
                      <a:pt x="13" y="79"/>
                      <a:pt x="13" y="79"/>
                      <a:pt x="13" y="79"/>
                    </a:cubicBezTo>
                    <a:cubicBezTo>
                      <a:pt x="29" y="89"/>
                      <a:pt x="29" y="89"/>
                      <a:pt x="29" y="89"/>
                    </a:cubicBezTo>
                    <a:cubicBezTo>
                      <a:pt x="34" y="81"/>
                      <a:pt x="34" y="81"/>
                      <a:pt x="34" y="81"/>
                    </a:cubicBezTo>
                    <a:cubicBezTo>
                      <a:pt x="37" y="82"/>
                      <a:pt x="41" y="83"/>
                      <a:pt x="44" y="83"/>
                    </a:cubicBezTo>
                    <a:cubicBezTo>
                      <a:pt x="46" y="92"/>
                      <a:pt x="46" y="92"/>
                      <a:pt x="46" y="92"/>
                    </a:cubicBezTo>
                    <a:cubicBezTo>
                      <a:pt x="64" y="88"/>
                      <a:pt x="64" y="88"/>
                      <a:pt x="64" y="88"/>
                    </a:cubicBezTo>
                    <a:cubicBezTo>
                      <a:pt x="62" y="79"/>
                      <a:pt x="62" y="79"/>
                      <a:pt x="62" y="79"/>
                    </a:cubicBezTo>
                    <a:cubicBezTo>
                      <a:pt x="65" y="77"/>
                      <a:pt x="68" y="75"/>
                      <a:pt x="71" y="72"/>
                    </a:cubicBezTo>
                    <a:cubicBezTo>
                      <a:pt x="78" y="77"/>
                      <a:pt x="78" y="77"/>
                      <a:pt x="78" y="77"/>
                    </a:cubicBezTo>
                    <a:cubicBezTo>
                      <a:pt x="88" y="62"/>
                      <a:pt x="88" y="62"/>
                      <a:pt x="88" y="62"/>
                    </a:cubicBezTo>
                    <a:lnTo>
                      <a:pt x="80"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37" name="Freeform 16"/>
              <p:cNvSpPr/>
              <p:nvPr/>
            </p:nvSpPr>
            <p:spPr bwMode="auto">
              <a:xfrm>
                <a:off x="1014" y="2014"/>
                <a:ext cx="460" cy="389"/>
              </a:xfrm>
              <a:custGeom>
                <a:avLst/>
                <a:gdLst>
                  <a:gd name="T0" fmla="*/ 193 w 193"/>
                  <a:gd name="T1" fmla="*/ 50 h 163"/>
                  <a:gd name="T2" fmla="*/ 160 w 193"/>
                  <a:gd name="T3" fmla="*/ 69 h 163"/>
                  <a:gd name="T4" fmla="*/ 119 w 193"/>
                  <a:gd name="T5" fmla="*/ 115 h 163"/>
                  <a:gd name="T6" fmla="*/ 81 w 193"/>
                  <a:gd name="T7" fmla="*/ 153 h 163"/>
                  <a:gd name="T8" fmla="*/ 91 w 193"/>
                  <a:gd name="T9" fmla="*/ 110 h 163"/>
                  <a:gd name="T10" fmla="*/ 94 w 193"/>
                  <a:gd name="T11" fmla="*/ 89 h 163"/>
                  <a:gd name="T12" fmla="*/ 56 w 193"/>
                  <a:gd name="T13" fmla="*/ 97 h 163"/>
                  <a:gd name="T14" fmla="*/ 30 w 193"/>
                  <a:gd name="T15" fmla="*/ 111 h 163"/>
                  <a:gd name="T16" fmla="*/ 22 w 193"/>
                  <a:gd name="T17" fmla="*/ 130 h 163"/>
                  <a:gd name="T18" fmla="*/ 11 w 193"/>
                  <a:gd name="T19" fmla="*/ 156 h 163"/>
                  <a:gd name="T20" fmla="*/ 2 w 193"/>
                  <a:gd name="T21" fmla="*/ 149 h 163"/>
                  <a:gd name="T22" fmla="*/ 5 w 193"/>
                  <a:gd name="T23" fmla="*/ 126 h 163"/>
                  <a:gd name="T24" fmla="*/ 10 w 193"/>
                  <a:gd name="T25" fmla="*/ 99 h 163"/>
                  <a:gd name="T26" fmla="*/ 46 w 193"/>
                  <a:gd name="T27" fmla="*/ 71 h 163"/>
                  <a:gd name="T28" fmla="*/ 64 w 193"/>
                  <a:gd name="T29" fmla="*/ 55 h 163"/>
                  <a:gd name="T30" fmla="*/ 92 w 193"/>
                  <a:gd name="T31" fmla="*/ 44 h 163"/>
                  <a:gd name="T32" fmla="*/ 137 w 193"/>
                  <a:gd name="T33" fmla="*/ 19 h 163"/>
                  <a:gd name="T34" fmla="*/ 175 w 193"/>
                  <a:gd name="T35" fmla="*/ 0 h 163"/>
                  <a:gd name="T36" fmla="*/ 193 w 193"/>
                  <a:gd name="T37" fmla="*/ 5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3" h="163">
                    <a:moveTo>
                      <a:pt x="193" y="50"/>
                    </a:moveTo>
                    <a:cubicBezTo>
                      <a:pt x="177" y="50"/>
                      <a:pt x="161" y="57"/>
                      <a:pt x="160" y="69"/>
                    </a:cubicBezTo>
                    <a:cubicBezTo>
                      <a:pt x="158" y="81"/>
                      <a:pt x="128" y="106"/>
                      <a:pt x="119" y="115"/>
                    </a:cubicBezTo>
                    <a:cubicBezTo>
                      <a:pt x="114" y="129"/>
                      <a:pt x="96" y="163"/>
                      <a:pt x="81" y="153"/>
                    </a:cubicBezTo>
                    <a:cubicBezTo>
                      <a:pt x="66" y="144"/>
                      <a:pt x="89" y="114"/>
                      <a:pt x="91" y="110"/>
                    </a:cubicBezTo>
                    <a:cubicBezTo>
                      <a:pt x="98" y="100"/>
                      <a:pt x="100" y="94"/>
                      <a:pt x="94" y="89"/>
                    </a:cubicBezTo>
                    <a:cubicBezTo>
                      <a:pt x="89" y="84"/>
                      <a:pt x="69" y="100"/>
                      <a:pt x="56" y="97"/>
                    </a:cubicBezTo>
                    <a:cubicBezTo>
                      <a:pt x="50" y="103"/>
                      <a:pt x="37" y="114"/>
                      <a:pt x="30" y="111"/>
                    </a:cubicBezTo>
                    <a:cubicBezTo>
                      <a:pt x="30" y="116"/>
                      <a:pt x="28" y="129"/>
                      <a:pt x="22" y="130"/>
                    </a:cubicBezTo>
                    <a:cubicBezTo>
                      <a:pt x="23" y="135"/>
                      <a:pt x="20" y="154"/>
                      <a:pt x="11" y="156"/>
                    </a:cubicBezTo>
                    <a:cubicBezTo>
                      <a:pt x="2" y="157"/>
                      <a:pt x="0" y="154"/>
                      <a:pt x="2" y="149"/>
                    </a:cubicBezTo>
                    <a:cubicBezTo>
                      <a:pt x="3" y="145"/>
                      <a:pt x="3" y="132"/>
                      <a:pt x="5" y="126"/>
                    </a:cubicBezTo>
                    <a:cubicBezTo>
                      <a:pt x="7" y="120"/>
                      <a:pt x="8" y="105"/>
                      <a:pt x="10" y="99"/>
                    </a:cubicBezTo>
                    <a:cubicBezTo>
                      <a:pt x="12" y="94"/>
                      <a:pt x="42" y="75"/>
                      <a:pt x="46" y="71"/>
                    </a:cubicBezTo>
                    <a:cubicBezTo>
                      <a:pt x="50" y="66"/>
                      <a:pt x="62" y="58"/>
                      <a:pt x="64" y="55"/>
                    </a:cubicBezTo>
                    <a:cubicBezTo>
                      <a:pt x="66" y="53"/>
                      <a:pt x="85" y="47"/>
                      <a:pt x="92" y="44"/>
                    </a:cubicBezTo>
                    <a:cubicBezTo>
                      <a:pt x="98" y="40"/>
                      <a:pt x="124" y="22"/>
                      <a:pt x="137" y="19"/>
                    </a:cubicBezTo>
                    <a:cubicBezTo>
                      <a:pt x="151" y="16"/>
                      <a:pt x="160" y="9"/>
                      <a:pt x="175" y="0"/>
                    </a:cubicBezTo>
                    <a:lnTo>
                      <a:pt x="193" y="50"/>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38" name="Freeform 17"/>
              <p:cNvSpPr/>
              <p:nvPr/>
            </p:nvSpPr>
            <p:spPr bwMode="auto">
              <a:xfrm>
                <a:off x="1419" y="1985"/>
                <a:ext cx="103" cy="160"/>
              </a:xfrm>
              <a:custGeom>
                <a:avLst/>
                <a:gdLst>
                  <a:gd name="T0" fmla="*/ 67 w 103"/>
                  <a:gd name="T1" fmla="*/ 0 h 160"/>
                  <a:gd name="T2" fmla="*/ 0 w 103"/>
                  <a:gd name="T3" fmla="*/ 26 h 160"/>
                  <a:gd name="T4" fmla="*/ 53 w 103"/>
                  <a:gd name="T5" fmla="*/ 160 h 160"/>
                  <a:gd name="T6" fmla="*/ 103 w 103"/>
                  <a:gd name="T7" fmla="*/ 143 h 160"/>
                  <a:gd name="T8" fmla="*/ 67 w 103"/>
                  <a:gd name="T9" fmla="*/ 0 h 160"/>
                </a:gdLst>
                <a:ahLst/>
                <a:cxnLst>
                  <a:cxn ang="0">
                    <a:pos x="T0" y="T1"/>
                  </a:cxn>
                  <a:cxn ang="0">
                    <a:pos x="T2" y="T3"/>
                  </a:cxn>
                  <a:cxn ang="0">
                    <a:pos x="T4" y="T5"/>
                  </a:cxn>
                  <a:cxn ang="0">
                    <a:pos x="T6" y="T7"/>
                  </a:cxn>
                  <a:cxn ang="0">
                    <a:pos x="T8" y="T9"/>
                  </a:cxn>
                </a:cxnLst>
                <a:rect l="0" t="0" r="r" b="b"/>
                <a:pathLst>
                  <a:path w="103" h="160">
                    <a:moveTo>
                      <a:pt x="67" y="0"/>
                    </a:moveTo>
                    <a:lnTo>
                      <a:pt x="0" y="26"/>
                    </a:lnTo>
                    <a:lnTo>
                      <a:pt x="53" y="160"/>
                    </a:lnTo>
                    <a:lnTo>
                      <a:pt x="103" y="143"/>
                    </a:lnTo>
                    <a:lnTo>
                      <a:pt x="6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39" name="Freeform 18"/>
              <p:cNvSpPr/>
              <p:nvPr/>
            </p:nvSpPr>
            <p:spPr bwMode="auto">
              <a:xfrm>
                <a:off x="1474" y="1961"/>
                <a:ext cx="150" cy="191"/>
              </a:xfrm>
              <a:custGeom>
                <a:avLst/>
                <a:gdLst>
                  <a:gd name="T0" fmla="*/ 26 w 63"/>
                  <a:gd name="T1" fmla="*/ 1 h 80"/>
                  <a:gd name="T2" fmla="*/ 0 w 63"/>
                  <a:gd name="T3" fmla="*/ 9 h 80"/>
                  <a:gd name="T4" fmla="*/ 21 w 63"/>
                  <a:gd name="T5" fmla="*/ 80 h 80"/>
                  <a:gd name="T6" fmla="*/ 56 w 63"/>
                  <a:gd name="T7" fmla="*/ 72 h 80"/>
                  <a:gd name="T8" fmla="*/ 58 w 63"/>
                  <a:gd name="T9" fmla="*/ 48 h 80"/>
                  <a:gd name="T10" fmla="*/ 39 w 63"/>
                  <a:gd name="T11" fmla="*/ 31 h 80"/>
                  <a:gd name="T12" fmla="*/ 46 w 63"/>
                  <a:gd name="T13" fmla="*/ 8 h 80"/>
                  <a:gd name="T14" fmla="*/ 26 w 63"/>
                  <a:gd name="T15" fmla="*/ 1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80">
                    <a:moveTo>
                      <a:pt x="26" y="1"/>
                    </a:moveTo>
                    <a:cubicBezTo>
                      <a:pt x="0" y="9"/>
                      <a:pt x="0" y="9"/>
                      <a:pt x="0" y="9"/>
                    </a:cubicBezTo>
                    <a:cubicBezTo>
                      <a:pt x="21" y="80"/>
                      <a:pt x="21" y="80"/>
                      <a:pt x="21" y="80"/>
                    </a:cubicBezTo>
                    <a:cubicBezTo>
                      <a:pt x="56" y="72"/>
                      <a:pt x="56" y="72"/>
                      <a:pt x="56" y="72"/>
                    </a:cubicBezTo>
                    <a:cubicBezTo>
                      <a:pt x="56" y="72"/>
                      <a:pt x="63" y="56"/>
                      <a:pt x="58" y="48"/>
                    </a:cubicBezTo>
                    <a:cubicBezTo>
                      <a:pt x="53" y="40"/>
                      <a:pt x="41" y="40"/>
                      <a:pt x="39" y="31"/>
                    </a:cubicBezTo>
                    <a:cubicBezTo>
                      <a:pt x="37" y="22"/>
                      <a:pt x="48" y="16"/>
                      <a:pt x="46" y="8"/>
                    </a:cubicBezTo>
                    <a:cubicBezTo>
                      <a:pt x="43" y="0"/>
                      <a:pt x="35" y="1"/>
                      <a:pt x="26" y="1"/>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grpSp>
        <p:grpSp>
          <p:nvGrpSpPr>
            <p:cNvPr id="21" name="Group 21"/>
            <p:cNvGrpSpPr>
              <a:grpSpLocks noChangeAspect="1"/>
            </p:cNvGrpSpPr>
            <p:nvPr/>
          </p:nvGrpSpPr>
          <p:grpSpPr bwMode="auto">
            <a:xfrm>
              <a:off x="4567282" y="3975271"/>
              <a:ext cx="739106" cy="258527"/>
              <a:chOff x="4095" y="2571"/>
              <a:chExt cx="1155" cy="404"/>
            </a:xfrm>
            <a:solidFill>
              <a:srgbClr val="E87071"/>
            </a:solidFill>
          </p:grpSpPr>
          <p:sp>
            <p:nvSpPr>
              <p:cNvPr id="31" name="Freeform 22"/>
              <p:cNvSpPr>
                <a:spLocks noEditPoints="1"/>
              </p:cNvSpPr>
              <p:nvPr/>
            </p:nvSpPr>
            <p:spPr bwMode="auto">
              <a:xfrm>
                <a:off x="4741" y="2730"/>
                <a:ext cx="242" cy="245"/>
              </a:xfrm>
              <a:custGeom>
                <a:avLst/>
                <a:gdLst>
                  <a:gd name="T0" fmla="*/ 31 w 102"/>
                  <a:gd name="T1" fmla="*/ 65 h 102"/>
                  <a:gd name="T2" fmla="*/ 11 w 102"/>
                  <a:gd name="T3" fmla="*/ 66 h 102"/>
                  <a:gd name="T4" fmla="*/ 8 w 102"/>
                  <a:gd name="T5" fmla="*/ 70 h 102"/>
                  <a:gd name="T6" fmla="*/ 0 w 102"/>
                  <a:gd name="T7" fmla="*/ 79 h 102"/>
                  <a:gd name="T8" fmla="*/ 11 w 102"/>
                  <a:gd name="T9" fmla="*/ 87 h 102"/>
                  <a:gd name="T10" fmla="*/ 36 w 102"/>
                  <a:gd name="T11" fmla="*/ 66 h 102"/>
                  <a:gd name="T12" fmla="*/ 31 w 102"/>
                  <a:gd name="T13" fmla="*/ 65 h 102"/>
                  <a:gd name="T14" fmla="*/ 33 w 102"/>
                  <a:gd name="T15" fmla="*/ 87 h 102"/>
                  <a:gd name="T16" fmla="*/ 43 w 102"/>
                  <a:gd name="T17" fmla="*/ 102 h 102"/>
                  <a:gd name="T18" fmla="*/ 70 w 102"/>
                  <a:gd name="T19" fmla="*/ 77 h 102"/>
                  <a:gd name="T20" fmla="*/ 70 w 102"/>
                  <a:gd name="T21" fmla="*/ 77 h 102"/>
                  <a:gd name="T22" fmla="*/ 43 w 102"/>
                  <a:gd name="T23" fmla="*/ 67 h 102"/>
                  <a:gd name="T24" fmla="*/ 33 w 102"/>
                  <a:gd name="T25" fmla="*/ 87 h 102"/>
                  <a:gd name="T26" fmla="*/ 76 w 102"/>
                  <a:gd name="T27" fmla="*/ 80 h 102"/>
                  <a:gd name="T28" fmla="*/ 74 w 102"/>
                  <a:gd name="T29" fmla="*/ 84 h 102"/>
                  <a:gd name="T30" fmla="*/ 84 w 102"/>
                  <a:gd name="T31" fmla="*/ 99 h 102"/>
                  <a:gd name="T32" fmla="*/ 102 w 102"/>
                  <a:gd name="T33" fmla="*/ 89 h 102"/>
                  <a:gd name="T34" fmla="*/ 76 w 102"/>
                  <a:gd name="T35" fmla="*/ 80 h 102"/>
                  <a:gd name="T36" fmla="*/ 68 w 102"/>
                  <a:gd name="T37" fmla="*/ 3 h 102"/>
                  <a:gd name="T38" fmla="*/ 38 w 102"/>
                  <a:gd name="T39" fmla="*/ 2 h 102"/>
                  <a:gd name="T40" fmla="*/ 32 w 102"/>
                  <a:gd name="T41" fmla="*/ 13 h 102"/>
                  <a:gd name="T42" fmla="*/ 46 w 102"/>
                  <a:gd name="T43" fmla="*/ 14 h 102"/>
                  <a:gd name="T44" fmla="*/ 70 w 102"/>
                  <a:gd name="T45" fmla="*/ 8 h 102"/>
                  <a:gd name="T46" fmla="*/ 70 w 102"/>
                  <a:gd name="T47" fmla="*/ 6 h 102"/>
                  <a:gd name="T48" fmla="*/ 68 w 102"/>
                  <a:gd name="T49" fmla="*/ 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02">
                    <a:moveTo>
                      <a:pt x="31" y="65"/>
                    </a:moveTo>
                    <a:cubicBezTo>
                      <a:pt x="24" y="65"/>
                      <a:pt x="17" y="65"/>
                      <a:pt x="11" y="66"/>
                    </a:cubicBezTo>
                    <a:cubicBezTo>
                      <a:pt x="8" y="70"/>
                      <a:pt x="8" y="70"/>
                      <a:pt x="8" y="70"/>
                    </a:cubicBezTo>
                    <a:cubicBezTo>
                      <a:pt x="6" y="73"/>
                      <a:pt x="3" y="76"/>
                      <a:pt x="0" y="79"/>
                    </a:cubicBezTo>
                    <a:cubicBezTo>
                      <a:pt x="2" y="83"/>
                      <a:pt x="5" y="87"/>
                      <a:pt x="11" y="87"/>
                    </a:cubicBezTo>
                    <a:cubicBezTo>
                      <a:pt x="21" y="87"/>
                      <a:pt x="28" y="79"/>
                      <a:pt x="36" y="66"/>
                    </a:cubicBezTo>
                    <a:cubicBezTo>
                      <a:pt x="34" y="65"/>
                      <a:pt x="33" y="65"/>
                      <a:pt x="31" y="65"/>
                    </a:cubicBezTo>
                    <a:close/>
                    <a:moveTo>
                      <a:pt x="33" y="87"/>
                    </a:moveTo>
                    <a:cubicBezTo>
                      <a:pt x="30" y="92"/>
                      <a:pt x="34" y="102"/>
                      <a:pt x="43" y="102"/>
                    </a:cubicBezTo>
                    <a:cubicBezTo>
                      <a:pt x="53" y="102"/>
                      <a:pt x="61" y="93"/>
                      <a:pt x="70" y="77"/>
                    </a:cubicBezTo>
                    <a:cubicBezTo>
                      <a:pt x="70" y="77"/>
                      <a:pt x="70" y="77"/>
                      <a:pt x="70" y="77"/>
                    </a:cubicBezTo>
                    <a:cubicBezTo>
                      <a:pt x="60" y="73"/>
                      <a:pt x="50" y="70"/>
                      <a:pt x="43" y="67"/>
                    </a:cubicBezTo>
                    <a:cubicBezTo>
                      <a:pt x="38" y="76"/>
                      <a:pt x="34" y="84"/>
                      <a:pt x="33" y="87"/>
                    </a:cubicBezTo>
                    <a:close/>
                    <a:moveTo>
                      <a:pt x="76" y="80"/>
                    </a:moveTo>
                    <a:cubicBezTo>
                      <a:pt x="76" y="81"/>
                      <a:pt x="75" y="83"/>
                      <a:pt x="74" y="84"/>
                    </a:cubicBezTo>
                    <a:cubicBezTo>
                      <a:pt x="71" y="89"/>
                      <a:pt x="75" y="99"/>
                      <a:pt x="84" y="99"/>
                    </a:cubicBezTo>
                    <a:cubicBezTo>
                      <a:pt x="91" y="99"/>
                      <a:pt x="96" y="95"/>
                      <a:pt x="102" y="89"/>
                    </a:cubicBezTo>
                    <a:cubicBezTo>
                      <a:pt x="93" y="86"/>
                      <a:pt x="85" y="83"/>
                      <a:pt x="76" y="80"/>
                    </a:cubicBezTo>
                    <a:close/>
                    <a:moveTo>
                      <a:pt x="68" y="3"/>
                    </a:moveTo>
                    <a:cubicBezTo>
                      <a:pt x="62" y="0"/>
                      <a:pt x="52" y="0"/>
                      <a:pt x="38" y="2"/>
                    </a:cubicBezTo>
                    <a:cubicBezTo>
                      <a:pt x="36" y="6"/>
                      <a:pt x="34" y="10"/>
                      <a:pt x="32" y="13"/>
                    </a:cubicBezTo>
                    <a:cubicBezTo>
                      <a:pt x="36" y="14"/>
                      <a:pt x="41" y="14"/>
                      <a:pt x="46" y="14"/>
                    </a:cubicBezTo>
                    <a:cubicBezTo>
                      <a:pt x="61" y="14"/>
                      <a:pt x="68" y="11"/>
                      <a:pt x="70" y="8"/>
                    </a:cubicBezTo>
                    <a:cubicBezTo>
                      <a:pt x="70" y="8"/>
                      <a:pt x="71" y="8"/>
                      <a:pt x="70" y="6"/>
                    </a:cubicBezTo>
                    <a:cubicBezTo>
                      <a:pt x="70" y="4"/>
                      <a:pt x="69" y="3"/>
                      <a:pt x="6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32" name="Freeform 23"/>
              <p:cNvSpPr/>
              <p:nvPr/>
            </p:nvSpPr>
            <p:spPr bwMode="auto">
              <a:xfrm>
                <a:off x="4095" y="2706"/>
                <a:ext cx="648" cy="236"/>
              </a:xfrm>
              <a:custGeom>
                <a:avLst/>
                <a:gdLst>
                  <a:gd name="T0" fmla="*/ 267 w 273"/>
                  <a:gd name="T1" fmla="*/ 76 h 98"/>
                  <a:gd name="T2" fmla="*/ 259 w 273"/>
                  <a:gd name="T3" fmla="*/ 75 h 98"/>
                  <a:gd name="T4" fmla="*/ 232 w 273"/>
                  <a:gd name="T5" fmla="*/ 87 h 98"/>
                  <a:gd name="T6" fmla="*/ 194 w 273"/>
                  <a:gd name="T7" fmla="*/ 49 h 98"/>
                  <a:gd name="T8" fmla="*/ 232 w 273"/>
                  <a:gd name="T9" fmla="*/ 11 h 98"/>
                  <a:gd name="T10" fmla="*/ 259 w 273"/>
                  <a:gd name="T11" fmla="*/ 23 h 98"/>
                  <a:gd name="T12" fmla="*/ 270 w 273"/>
                  <a:gd name="T13" fmla="*/ 21 h 98"/>
                  <a:gd name="T14" fmla="*/ 273 w 273"/>
                  <a:gd name="T15" fmla="*/ 21 h 98"/>
                  <a:gd name="T16" fmla="*/ 232 w 273"/>
                  <a:gd name="T17" fmla="*/ 0 h 98"/>
                  <a:gd name="T18" fmla="*/ 183 w 273"/>
                  <a:gd name="T19" fmla="*/ 43 h 98"/>
                  <a:gd name="T20" fmla="*/ 90 w 273"/>
                  <a:gd name="T21" fmla="*/ 43 h 98"/>
                  <a:gd name="T22" fmla="*/ 90 w 273"/>
                  <a:gd name="T23" fmla="*/ 12 h 98"/>
                  <a:gd name="T24" fmla="*/ 79 w 273"/>
                  <a:gd name="T25" fmla="*/ 12 h 98"/>
                  <a:gd name="T26" fmla="*/ 79 w 273"/>
                  <a:gd name="T27" fmla="*/ 34 h 98"/>
                  <a:gd name="T28" fmla="*/ 69 w 273"/>
                  <a:gd name="T29" fmla="*/ 34 h 98"/>
                  <a:gd name="T30" fmla="*/ 69 w 273"/>
                  <a:gd name="T31" fmla="*/ 24 h 98"/>
                  <a:gd name="T32" fmla="*/ 52 w 273"/>
                  <a:gd name="T33" fmla="*/ 24 h 98"/>
                  <a:gd name="T34" fmla="*/ 52 w 273"/>
                  <a:gd name="T35" fmla="*/ 43 h 98"/>
                  <a:gd name="T36" fmla="*/ 44 w 273"/>
                  <a:gd name="T37" fmla="*/ 43 h 98"/>
                  <a:gd name="T38" fmla="*/ 44 w 273"/>
                  <a:gd name="T39" fmla="*/ 13 h 98"/>
                  <a:gd name="T40" fmla="*/ 24 w 273"/>
                  <a:gd name="T41" fmla="*/ 13 h 98"/>
                  <a:gd name="T42" fmla="*/ 24 w 273"/>
                  <a:gd name="T43" fmla="*/ 43 h 98"/>
                  <a:gd name="T44" fmla="*/ 6 w 273"/>
                  <a:gd name="T45" fmla="*/ 43 h 98"/>
                  <a:gd name="T46" fmla="*/ 0 w 273"/>
                  <a:gd name="T47" fmla="*/ 49 h 98"/>
                  <a:gd name="T48" fmla="*/ 6 w 273"/>
                  <a:gd name="T49" fmla="*/ 55 h 98"/>
                  <a:gd name="T50" fmla="*/ 24 w 273"/>
                  <a:gd name="T51" fmla="*/ 55 h 98"/>
                  <a:gd name="T52" fmla="*/ 24 w 273"/>
                  <a:gd name="T53" fmla="*/ 81 h 98"/>
                  <a:gd name="T54" fmla="*/ 44 w 273"/>
                  <a:gd name="T55" fmla="*/ 81 h 98"/>
                  <a:gd name="T56" fmla="*/ 44 w 273"/>
                  <a:gd name="T57" fmla="*/ 71 h 98"/>
                  <a:gd name="T58" fmla="*/ 54 w 273"/>
                  <a:gd name="T59" fmla="*/ 71 h 98"/>
                  <a:gd name="T60" fmla="*/ 54 w 273"/>
                  <a:gd name="T61" fmla="*/ 77 h 98"/>
                  <a:gd name="T62" fmla="*/ 65 w 273"/>
                  <a:gd name="T63" fmla="*/ 77 h 98"/>
                  <a:gd name="T64" fmla="*/ 65 w 273"/>
                  <a:gd name="T65" fmla="*/ 61 h 98"/>
                  <a:gd name="T66" fmla="*/ 76 w 273"/>
                  <a:gd name="T67" fmla="*/ 61 h 98"/>
                  <a:gd name="T68" fmla="*/ 76 w 273"/>
                  <a:gd name="T69" fmla="*/ 83 h 98"/>
                  <a:gd name="T70" fmla="*/ 93 w 273"/>
                  <a:gd name="T71" fmla="*/ 83 h 98"/>
                  <a:gd name="T72" fmla="*/ 93 w 273"/>
                  <a:gd name="T73" fmla="*/ 55 h 98"/>
                  <a:gd name="T74" fmla="*/ 183 w 273"/>
                  <a:gd name="T75" fmla="*/ 55 h 98"/>
                  <a:gd name="T76" fmla="*/ 232 w 273"/>
                  <a:gd name="T77" fmla="*/ 98 h 98"/>
                  <a:gd name="T78" fmla="*/ 273 w 273"/>
                  <a:gd name="T79" fmla="*/ 76 h 98"/>
                  <a:gd name="T80" fmla="*/ 267 w 273"/>
                  <a:gd name="T81" fmla="*/ 7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3" h="98">
                    <a:moveTo>
                      <a:pt x="267" y="76"/>
                    </a:moveTo>
                    <a:cubicBezTo>
                      <a:pt x="264" y="76"/>
                      <a:pt x="262" y="76"/>
                      <a:pt x="259" y="75"/>
                    </a:cubicBezTo>
                    <a:cubicBezTo>
                      <a:pt x="252" y="82"/>
                      <a:pt x="242" y="87"/>
                      <a:pt x="232" y="87"/>
                    </a:cubicBezTo>
                    <a:cubicBezTo>
                      <a:pt x="211" y="87"/>
                      <a:pt x="194" y="70"/>
                      <a:pt x="194" y="49"/>
                    </a:cubicBezTo>
                    <a:cubicBezTo>
                      <a:pt x="194" y="28"/>
                      <a:pt x="211" y="11"/>
                      <a:pt x="232" y="11"/>
                    </a:cubicBezTo>
                    <a:cubicBezTo>
                      <a:pt x="242" y="11"/>
                      <a:pt x="252" y="15"/>
                      <a:pt x="259" y="23"/>
                    </a:cubicBezTo>
                    <a:cubicBezTo>
                      <a:pt x="263" y="22"/>
                      <a:pt x="267" y="21"/>
                      <a:pt x="270" y="21"/>
                    </a:cubicBezTo>
                    <a:cubicBezTo>
                      <a:pt x="270" y="21"/>
                      <a:pt x="271" y="21"/>
                      <a:pt x="273" y="21"/>
                    </a:cubicBezTo>
                    <a:cubicBezTo>
                      <a:pt x="264" y="8"/>
                      <a:pt x="249" y="0"/>
                      <a:pt x="232" y="0"/>
                    </a:cubicBezTo>
                    <a:cubicBezTo>
                      <a:pt x="206" y="0"/>
                      <a:pt x="186" y="19"/>
                      <a:pt x="183" y="43"/>
                    </a:cubicBezTo>
                    <a:cubicBezTo>
                      <a:pt x="90" y="43"/>
                      <a:pt x="90" y="43"/>
                      <a:pt x="90" y="43"/>
                    </a:cubicBezTo>
                    <a:cubicBezTo>
                      <a:pt x="90" y="12"/>
                      <a:pt x="90" y="12"/>
                      <a:pt x="90" y="12"/>
                    </a:cubicBezTo>
                    <a:cubicBezTo>
                      <a:pt x="79" y="12"/>
                      <a:pt x="79" y="12"/>
                      <a:pt x="79" y="12"/>
                    </a:cubicBezTo>
                    <a:cubicBezTo>
                      <a:pt x="79" y="34"/>
                      <a:pt x="79" y="34"/>
                      <a:pt x="79" y="34"/>
                    </a:cubicBezTo>
                    <a:cubicBezTo>
                      <a:pt x="69" y="34"/>
                      <a:pt x="69" y="34"/>
                      <a:pt x="69" y="34"/>
                    </a:cubicBezTo>
                    <a:cubicBezTo>
                      <a:pt x="69" y="24"/>
                      <a:pt x="69" y="24"/>
                      <a:pt x="69" y="24"/>
                    </a:cubicBezTo>
                    <a:cubicBezTo>
                      <a:pt x="52" y="24"/>
                      <a:pt x="52" y="24"/>
                      <a:pt x="52" y="24"/>
                    </a:cubicBezTo>
                    <a:cubicBezTo>
                      <a:pt x="52" y="43"/>
                      <a:pt x="52" y="43"/>
                      <a:pt x="52" y="43"/>
                    </a:cubicBezTo>
                    <a:cubicBezTo>
                      <a:pt x="44" y="43"/>
                      <a:pt x="44" y="43"/>
                      <a:pt x="44" y="43"/>
                    </a:cubicBezTo>
                    <a:cubicBezTo>
                      <a:pt x="44" y="13"/>
                      <a:pt x="44" y="13"/>
                      <a:pt x="44" y="13"/>
                    </a:cubicBezTo>
                    <a:cubicBezTo>
                      <a:pt x="24" y="13"/>
                      <a:pt x="24" y="13"/>
                      <a:pt x="24" y="13"/>
                    </a:cubicBezTo>
                    <a:cubicBezTo>
                      <a:pt x="24" y="43"/>
                      <a:pt x="24" y="43"/>
                      <a:pt x="24" y="43"/>
                    </a:cubicBezTo>
                    <a:cubicBezTo>
                      <a:pt x="6" y="43"/>
                      <a:pt x="6" y="43"/>
                      <a:pt x="6" y="43"/>
                    </a:cubicBezTo>
                    <a:cubicBezTo>
                      <a:pt x="3" y="43"/>
                      <a:pt x="0" y="46"/>
                      <a:pt x="0" y="49"/>
                    </a:cubicBezTo>
                    <a:cubicBezTo>
                      <a:pt x="0" y="52"/>
                      <a:pt x="3" y="55"/>
                      <a:pt x="6" y="55"/>
                    </a:cubicBezTo>
                    <a:cubicBezTo>
                      <a:pt x="24" y="55"/>
                      <a:pt x="24" y="55"/>
                      <a:pt x="24" y="55"/>
                    </a:cubicBezTo>
                    <a:cubicBezTo>
                      <a:pt x="24" y="81"/>
                      <a:pt x="24" y="81"/>
                      <a:pt x="24" y="81"/>
                    </a:cubicBezTo>
                    <a:cubicBezTo>
                      <a:pt x="44" y="81"/>
                      <a:pt x="44" y="81"/>
                      <a:pt x="44" y="81"/>
                    </a:cubicBezTo>
                    <a:cubicBezTo>
                      <a:pt x="44" y="71"/>
                      <a:pt x="44" y="71"/>
                      <a:pt x="44" y="71"/>
                    </a:cubicBezTo>
                    <a:cubicBezTo>
                      <a:pt x="54" y="71"/>
                      <a:pt x="54" y="71"/>
                      <a:pt x="54" y="71"/>
                    </a:cubicBezTo>
                    <a:cubicBezTo>
                      <a:pt x="54" y="77"/>
                      <a:pt x="54" y="77"/>
                      <a:pt x="54" y="77"/>
                    </a:cubicBezTo>
                    <a:cubicBezTo>
                      <a:pt x="65" y="77"/>
                      <a:pt x="65" y="77"/>
                      <a:pt x="65" y="77"/>
                    </a:cubicBezTo>
                    <a:cubicBezTo>
                      <a:pt x="65" y="61"/>
                      <a:pt x="65" y="61"/>
                      <a:pt x="65" y="61"/>
                    </a:cubicBezTo>
                    <a:cubicBezTo>
                      <a:pt x="76" y="61"/>
                      <a:pt x="76" y="61"/>
                      <a:pt x="76" y="61"/>
                    </a:cubicBezTo>
                    <a:cubicBezTo>
                      <a:pt x="76" y="83"/>
                      <a:pt x="76" y="83"/>
                      <a:pt x="76" y="83"/>
                    </a:cubicBezTo>
                    <a:cubicBezTo>
                      <a:pt x="93" y="83"/>
                      <a:pt x="93" y="83"/>
                      <a:pt x="93" y="83"/>
                    </a:cubicBezTo>
                    <a:cubicBezTo>
                      <a:pt x="93" y="55"/>
                      <a:pt x="93" y="55"/>
                      <a:pt x="93" y="55"/>
                    </a:cubicBezTo>
                    <a:cubicBezTo>
                      <a:pt x="183" y="55"/>
                      <a:pt x="183" y="55"/>
                      <a:pt x="183" y="55"/>
                    </a:cubicBezTo>
                    <a:cubicBezTo>
                      <a:pt x="186" y="79"/>
                      <a:pt x="206" y="98"/>
                      <a:pt x="232" y="98"/>
                    </a:cubicBezTo>
                    <a:cubicBezTo>
                      <a:pt x="249" y="98"/>
                      <a:pt x="264" y="89"/>
                      <a:pt x="273" y="76"/>
                    </a:cubicBezTo>
                    <a:lnTo>
                      <a:pt x="267"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33" name="Freeform 24"/>
              <p:cNvSpPr>
                <a:spLocks noEditPoints="1"/>
              </p:cNvSpPr>
              <p:nvPr/>
            </p:nvSpPr>
            <p:spPr bwMode="auto">
              <a:xfrm>
                <a:off x="4594" y="2571"/>
                <a:ext cx="656" cy="380"/>
              </a:xfrm>
              <a:custGeom>
                <a:avLst/>
                <a:gdLst>
                  <a:gd name="T0" fmla="*/ 22 w 276"/>
                  <a:gd name="T1" fmla="*/ 75 h 158"/>
                  <a:gd name="T2" fmla="*/ 0 w 276"/>
                  <a:gd name="T3" fmla="*/ 84 h 158"/>
                  <a:gd name="T4" fmla="*/ 4 w 276"/>
                  <a:gd name="T5" fmla="*/ 95 h 158"/>
                  <a:gd name="T6" fmla="*/ 40 w 276"/>
                  <a:gd name="T7" fmla="*/ 81 h 158"/>
                  <a:gd name="T8" fmla="*/ 22 w 276"/>
                  <a:gd name="T9" fmla="*/ 75 h 158"/>
                  <a:gd name="T10" fmla="*/ 252 w 276"/>
                  <a:gd name="T11" fmla="*/ 68 h 158"/>
                  <a:gd name="T12" fmla="*/ 151 w 276"/>
                  <a:gd name="T13" fmla="*/ 0 h 158"/>
                  <a:gd name="T14" fmla="*/ 51 w 276"/>
                  <a:gd name="T15" fmla="*/ 41 h 158"/>
                  <a:gd name="T16" fmla="*/ 36 w 276"/>
                  <a:gd name="T17" fmla="*/ 50 h 158"/>
                  <a:gd name="T18" fmla="*/ 67 w 276"/>
                  <a:gd name="T19" fmla="*/ 70 h 158"/>
                  <a:gd name="T20" fmla="*/ 140 w 276"/>
                  <a:gd name="T21" fmla="*/ 70 h 158"/>
                  <a:gd name="T22" fmla="*/ 108 w 276"/>
                  <a:gd name="T23" fmla="*/ 88 h 158"/>
                  <a:gd name="T24" fmla="*/ 60 w 276"/>
                  <a:gd name="T25" fmla="*/ 85 h 158"/>
                  <a:gd name="T26" fmla="*/ 25 w 276"/>
                  <a:gd name="T27" fmla="*/ 107 h 158"/>
                  <a:gd name="T28" fmla="*/ 57 w 276"/>
                  <a:gd name="T29" fmla="*/ 124 h 158"/>
                  <a:gd name="T30" fmla="*/ 93 w 276"/>
                  <a:gd name="T31" fmla="*/ 123 h 158"/>
                  <a:gd name="T32" fmla="*/ 212 w 276"/>
                  <a:gd name="T33" fmla="*/ 158 h 158"/>
                  <a:gd name="T34" fmla="*/ 276 w 276"/>
                  <a:gd name="T35" fmla="*/ 133 h 158"/>
                  <a:gd name="T36" fmla="*/ 276 w 276"/>
                  <a:gd name="T37" fmla="*/ 61 h 158"/>
                  <a:gd name="T38" fmla="*/ 252 w 276"/>
                  <a:gd name="T39" fmla="*/ 6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6" h="158">
                    <a:moveTo>
                      <a:pt x="22" y="75"/>
                    </a:moveTo>
                    <a:cubicBezTo>
                      <a:pt x="13" y="75"/>
                      <a:pt x="6" y="78"/>
                      <a:pt x="0" y="84"/>
                    </a:cubicBezTo>
                    <a:cubicBezTo>
                      <a:pt x="0" y="88"/>
                      <a:pt x="1" y="91"/>
                      <a:pt x="4" y="95"/>
                    </a:cubicBezTo>
                    <a:cubicBezTo>
                      <a:pt x="12" y="102"/>
                      <a:pt x="29" y="89"/>
                      <a:pt x="40" y="81"/>
                    </a:cubicBezTo>
                    <a:cubicBezTo>
                      <a:pt x="35" y="77"/>
                      <a:pt x="28" y="75"/>
                      <a:pt x="22" y="75"/>
                    </a:cubicBezTo>
                    <a:close/>
                    <a:moveTo>
                      <a:pt x="252" y="68"/>
                    </a:moveTo>
                    <a:cubicBezTo>
                      <a:pt x="231" y="67"/>
                      <a:pt x="177" y="0"/>
                      <a:pt x="151" y="0"/>
                    </a:cubicBezTo>
                    <a:cubicBezTo>
                      <a:pt x="126" y="0"/>
                      <a:pt x="70" y="29"/>
                      <a:pt x="51" y="41"/>
                    </a:cubicBezTo>
                    <a:cubicBezTo>
                      <a:pt x="47" y="43"/>
                      <a:pt x="42" y="46"/>
                      <a:pt x="36" y="50"/>
                    </a:cubicBezTo>
                    <a:cubicBezTo>
                      <a:pt x="48" y="53"/>
                      <a:pt x="59" y="60"/>
                      <a:pt x="67" y="70"/>
                    </a:cubicBezTo>
                    <a:cubicBezTo>
                      <a:pt x="97" y="59"/>
                      <a:pt x="135" y="51"/>
                      <a:pt x="140" y="70"/>
                    </a:cubicBezTo>
                    <a:cubicBezTo>
                      <a:pt x="143" y="82"/>
                      <a:pt x="130" y="88"/>
                      <a:pt x="108" y="88"/>
                    </a:cubicBezTo>
                    <a:cubicBezTo>
                      <a:pt x="87" y="88"/>
                      <a:pt x="70" y="85"/>
                      <a:pt x="60" y="85"/>
                    </a:cubicBezTo>
                    <a:cubicBezTo>
                      <a:pt x="49" y="85"/>
                      <a:pt x="25" y="93"/>
                      <a:pt x="25" y="107"/>
                    </a:cubicBezTo>
                    <a:cubicBezTo>
                      <a:pt x="25" y="121"/>
                      <a:pt x="49" y="124"/>
                      <a:pt x="57" y="124"/>
                    </a:cubicBezTo>
                    <a:cubicBezTo>
                      <a:pt x="65" y="124"/>
                      <a:pt x="78" y="123"/>
                      <a:pt x="93" y="123"/>
                    </a:cubicBezTo>
                    <a:cubicBezTo>
                      <a:pt x="114" y="123"/>
                      <a:pt x="175" y="158"/>
                      <a:pt x="212" y="158"/>
                    </a:cubicBezTo>
                    <a:cubicBezTo>
                      <a:pt x="249" y="158"/>
                      <a:pt x="268" y="140"/>
                      <a:pt x="276" y="133"/>
                    </a:cubicBezTo>
                    <a:cubicBezTo>
                      <a:pt x="276" y="122"/>
                      <a:pt x="276" y="61"/>
                      <a:pt x="276" y="61"/>
                    </a:cubicBezTo>
                    <a:cubicBezTo>
                      <a:pt x="261" y="68"/>
                      <a:pt x="259" y="69"/>
                      <a:pt x="252" y="68"/>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grpSp>
        <p:grpSp>
          <p:nvGrpSpPr>
            <p:cNvPr id="22" name="Group 27"/>
            <p:cNvGrpSpPr>
              <a:grpSpLocks noChangeAspect="1"/>
            </p:cNvGrpSpPr>
            <p:nvPr/>
          </p:nvGrpSpPr>
          <p:grpSpPr bwMode="auto">
            <a:xfrm>
              <a:off x="8868096" y="3812611"/>
              <a:ext cx="381960" cy="388640"/>
              <a:chOff x="4766" y="1799"/>
              <a:chExt cx="629" cy="640"/>
            </a:xfrm>
            <a:solidFill>
              <a:srgbClr val="663C77"/>
            </a:solidFill>
          </p:grpSpPr>
          <p:sp>
            <p:nvSpPr>
              <p:cNvPr id="27" name="Freeform 28"/>
              <p:cNvSpPr>
                <a:spLocks noEditPoints="1"/>
              </p:cNvSpPr>
              <p:nvPr/>
            </p:nvSpPr>
            <p:spPr bwMode="auto">
              <a:xfrm>
                <a:off x="5017" y="2057"/>
                <a:ext cx="191" cy="191"/>
              </a:xfrm>
              <a:custGeom>
                <a:avLst/>
                <a:gdLst>
                  <a:gd name="T0" fmla="*/ 40 w 80"/>
                  <a:gd name="T1" fmla="*/ 61 h 80"/>
                  <a:gd name="T2" fmla="*/ 20 w 80"/>
                  <a:gd name="T3" fmla="*/ 40 h 80"/>
                  <a:gd name="T4" fmla="*/ 40 w 80"/>
                  <a:gd name="T5" fmla="*/ 20 h 80"/>
                  <a:gd name="T6" fmla="*/ 61 w 80"/>
                  <a:gd name="T7" fmla="*/ 40 h 80"/>
                  <a:gd name="T8" fmla="*/ 40 w 80"/>
                  <a:gd name="T9" fmla="*/ 61 h 80"/>
                  <a:gd name="T10" fmla="*/ 40 w 80"/>
                  <a:gd name="T11" fmla="*/ 61 h 80"/>
                  <a:gd name="T12" fmla="*/ 34 w 80"/>
                  <a:gd name="T13" fmla="*/ 0 h 80"/>
                  <a:gd name="T14" fmla="*/ 34 w 80"/>
                  <a:gd name="T15" fmla="*/ 8 h 80"/>
                  <a:gd name="T16" fmla="*/ 22 w 80"/>
                  <a:gd name="T17" fmla="*/ 13 h 80"/>
                  <a:gd name="T18" fmla="*/ 17 w 80"/>
                  <a:gd name="T19" fmla="*/ 8 h 80"/>
                  <a:gd name="T20" fmla="*/ 8 w 80"/>
                  <a:gd name="T21" fmla="*/ 16 h 80"/>
                  <a:gd name="T22" fmla="*/ 13 w 80"/>
                  <a:gd name="T23" fmla="*/ 22 h 80"/>
                  <a:gd name="T24" fmla="*/ 8 w 80"/>
                  <a:gd name="T25" fmla="*/ 34 h 80"/>
                  <a:gd name="T26" fmla="*/ 0 w 80"/>
                  <a:gd name="T27" fmla="*/ 34 h 80"/>
                  <a:gd name="T28" fmla="*/ 0 w 80"/>
                  <a:gd name="T29" fmla="*/ 47 h 80"/>
                  <a:gd name="T30" fmla="*/ 8 w 80"/>
                  <a:gd name="T31" fmla="*/ 47 h 80"/>
                  <a:gd name="T32" fmla="*/ 13 w 80"/>
                  <a:gd name="T33" fmla="*/ 59 h 80"/>
                  <a:gd name="T34" fmla="*/ 8 w 80"/>
                  <a:gd name="T35" fmla="*/ 64 h 80"/>
                  <a:gd name="T36" fmla="*/ 17 w 80"/>
                  <a:gd name="T37" fmla="*/ 73 h 80"/>
                  <a:gd name="T38" fmla="*/ 22 w 80"/>
                  <a:gd name="T39" fmla="*/ 68 h 80"/>
                  <a:gd name="T40" fmla="*/ 34 w 80"/>
                  <a:gd name="T41" fmla="*/ 73 h 80"/>
                  <a:gd name="T42" fmla="*/ 34 w 80"/>
                  <a:gd name="T43" fmla="*/ 80 h 80"/>
                  <a:gd name="T44" fmla="*/ 47 w 80"/>
                  <a:gd name="T45" fmla="*/ 80 h 80"/>
                  <a:gd name="T46" fmla="*/ 47 w 80"/>
                  <a:gd name="T47" fmla="*/ 73 h 80"/>
                  <a:gd name="T48" fmla="*/ 59 w 80"/>
                  <a:gd name="T49" fmla="*/ 68 h 80"/>
                  <a:gd name="T50" fmla="*/ 64 w 80"/>
                  <a:gd name="T51" fmla="*/ 73 h 80"/>
                  <a:gd name="T52" fmla="*/ 73 w 80"/>
                  <a:gd name="T53" fmla="*/ 64 h 80"/>
                  <a:gd name="T54" fmla="*/ 68 w 80"/>
                  <a:gd name="T55" fmla="*/ 59 h 80"/>
                  <a:gd name="T56" fmla="*/ 73 w 80"/>
                  <a:gd name="T57" fmla="*/ 47 h 80"/>
                  <a:gd name="T58" fmla="*/ 80 w 80"/>
                  <a:gd name="T59" fmla="*/ 47 h 80"/>
                  <a:gd name="T60" fmla="*/ 80 w 80"/>
                  <a:gd name="T61" fmla="*/ 34 h 80"/>
                  <a:gd name="T62" fmla="*/ 73 w 80"/>
                  <a:gd name="T63" fmla="*/ 34 h 80"/>
                  <a:gd name="T64" fmla="*/ 68 w 80"/>
                  <a:gd name="T65" fmla="*/ 22 h 80"/>
                  <a:gd name="T66" fmla="*/ 73 w 80"/>
                  <a:gd name="T67" fmla="*/ 16 h 80"/>
                  <a:gd name="T68" fmla="*/ 64 w 80"/>
                  <a:gd name="T69" fmla="*/ 8 h 80"/>
                  <a:gd name="T70" fmla="*/ 59 w 80"/>
                  <a:gd name="T71" fmla="*/ 13 h 80"/>
                  <a:gd name="T72" fmla="*/ 47 w 80"/>
                  <a:gd name="T73" fmla="*/ 8 h 80"/>
                  <a:gd name="T74" fmla="*/ 47 w 80"/>
                  <a:gd name="T75" fmla="*/ 0 h 80"/>
                  <a:gd name="T76" fmla="*/ 34 w 80"/>
                  <a:gd name="T7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0" h="80">
                    <a:moveTo>
                      <a:pt x="40" y="61"/>
                    </a:moveTo>
                    <a:cubicBezTo>
                      <a:pt x="29" y="61"/>
                      <a:pt x="20" y="52"/>
                      <a:pt x="20" y="40"/>
                    </a:cubicBezTo>
                    <a:cubicBezTo>
                      <a:pt x="20" y="29"/>
                      <a:pt x="29" y="20"/>
                      <a:pt x="40" y="20"/>
                    </a:cubicBezTo>
                    <a:cubicBezTo>
                      <a:pt x="52" y="20"/>
                      <a:pt x="61" y="29"/>
                      <a:pt x="61" y="40"/>
                    </a:cubicBezTo>
                    <a:cubicBezTo>
                      <a:pt x="61" y="52"/>
                      <a:pt x="52" y="61"/>
                      <a:pt x="40" y="61"/>
                    </a:cubicBezTo>
                    <a:cubicBezTo>
                      <a:pt x="40" y="61"/>
                      <a:pt x="40" y="61"/>
                      <a:pt x="40" y="61"/>
                    </a:cubicBezTo>
                    <a:moveTo>
                      <a:pt x="34" y="0"/>
                    </a:moveTo>
                    <a:cubicBezTo>
                      <a:pt x="34" y="8"/>
                      <a:pt x="34" y="8"/>
                      <a:pt x="34" y="8"/>
                    </a:cubicBezTo>
                    <a:cubicBezTo>
                      <a:pt x="30" y="9"/>
                      <a:pt x="25" y="10"/>
                      <a:pt x="22" y="13"/>
                    </a:cubicBezTo>
                    <a:cubicBezTo>
                      <a:pt x="17" y="8"/>
                      <a:pt x="17" y="8"/>
                      <a:pt x="17" y="8"/>
                    </a:cubicBezTo>
                    <a:cubicBezTo>
                      <a:pt x="8" y="16"/>
                      <a:pt x="8" y="16"/>
                      <a:pt x="8" y="16"/>
                    </a:cubicBezTo>
                    <a:cubicBezTo>
                      <a:pt x="13" y="22"/>
                      <a:pt x="13" y="22"/>
                      <a:pt x="13" y="22"/>
                    </a:cubicBezTo>
                    <a:cubicBezTo>
                      <a:pt x="10" y="25"/>
                      <a:pt x="9" y="30"/>
                      <a:pt x="8" y="34"/>
                    </a:cubicBezTo>
                    <a:cubicBezTo>
                      <a:pt x="0" y="34"/>
                      <a:pt x="0" y="34"/>
                      <a:pt x="0" y="34"/>
                    </a:cubicBezTo>
                    <a:cubicBezTo>
                      <a:pt x="0" y="47"/>
                      <a:pt x="0" y="47"/>
                      <a:pt x="0" y="47"/>
                    </a:cubicBezTo>
                    <a:cubicBezTo>
                      <a:pt x="8" y="47"/>
                      <a:pt x="8" y="47"/>
                      <a:pt x="8" y="47"/>
                    </a:cubicBezTo>
                    <a:cubicBezTo>
                      <a:pt x="9" y="51"/>
                      <a:pt x="10" y="55"/>
                      <a:pt x="13" y="59"/>
                    </a:cubicBezTo>
                    <a:cubicBezTo>
                      <a:pt x="8" y="64"/>
                      <a:pt x="8" y="64"/>
                      <a:pt x="8" y="64"/>
                    </a:cubicBezTo>
                    <a:cubicBezTo>
                      <a:pt x="17" y="73"/>
                      <a:pt x="17" y="73"/>
                      <a:pt x="17" y="73"/>
                    </a:cubicBezTo>
                    <a:cubicBezTo>
                      <a:pt x="22" y="68"/>
                      <a:pt x="22" y="68"/>
                      <a:pt x="22" y="68"/>
                    </a:cubicBezTo>
                    <a:cubicBezTo>
                      <a:pt x="25" y="70"/>
                      <a:pt x="30" y="72"/>
                      <a:pt x="34" y="73"/>
                    </a:cubicBezTo>
                    <a:cubicBezTo>
                      <a:pt x="34" y="80"/>
                      <a:pt x="34" y="80"/>
                      <a:pt x="34" y="80"/>
                    </a:cubicBezTo>
                    <a:cubicBezTo>
                      <a:pt x="47" y="80"/>
                      <a:pt x="47" y="80"/>
                      <a:pt x="47" y="80"/>
                    </a:cubicBezTo>
                    <a:cubicBezTo>
                      <a:pt x="47" y="73"/>
                      <a:pt x="47" y="73"/>
                      <a:pt x="47" y="73"/>
                    </a:cubicBezTo>
                    <a:cubicBezTo>
                      <a:pt x="51" y="72"/>
                      <a:pt x="55" y="70"/>
                      <a:pt x="59" y="68"/>
                    </a:cubicBezTo>
                    <a:cubicBezTo>
                      <a:pt x="64" y="73"/>
                      <a:pt x="64" y="73"/>
                      <a:pt x="64" y="73"/>
                    </a:cubicBezTo>
                    <a:cubicBezTo>
                      <a:pt x="73" y="64"/>
                      <a:pt x="73" y="64"/>
                      <a:pt x="73" y="64"/>
                    </a:cubicBezTo>
                    <a:cubicBezTo>
                      <a:pt x="68" y="59"/>
                      <a:pt x="68" y="59"/>
                      <a:pt x="68" y="59"/>
                    </a:cubicBezTo>
                    <a:cubicBezTo>
                      <a:pt x="70" y="55"/>
                      <a:pt x="72" y="51"/>
                      <a:pt x="73" y="47"/>
                    </a:cubicBezTo>
                    <a:cubicBezTo>
                      <a:pt x="80" y="47"/>
                      <a:pt x="80" y="47"/>
                      <a:pt x="80" y="47"/>
                    </a:cubicBezTo>
                    <a:cubicBezTo>
                      <a:pt x="80" y="34"/>
                      <a:pt x="80" y="34"/>
                      <a:pt x="80" y="34"/>
                    </a:cubicBezTo>
                    <a:cubicBezTo>
                      <a:pt x="73" y="34"/>
                      <a:pt x="73" y="34"/>
                      <a:pt x="73" y="34"/>
                    </a:cubicBezTo>
                    <a:cubicBezTo>
                      <a:pt x="72" y="30"/>
                      <a:pt x="70" y="25"/>
                      <a:pt x="68" y="22"/>
                    </a:cubicBezTo>
                    <a:cubicBezTo>
                      <a:pt x="73" y="16"/>
                      <a:pt x="73" y="16"/>
                      <a:pt x="73" y="16"/>
                    </a:cubicBezTo>
                    <a:cubicBezTo>
                      <a:pt x="64" y="8"/>
                      <a:pt x="64" y="8"/>
                      <a:pt x="64" y="8"/>
                    </a:cubicBezTo>
                    <a:cubicBezTo>
                      <a:pt x="59" y="13"/>
                      <a:pt x="59" y="13"/>
                      <a:pt x="59" y="13"/>
                    </a:cubicBezTo>
                    <a:cubicBezTo>
                      <a:pt x="55" y="10"/>
                      <a:pt x="51" y="9"/>
                      <a:pt x="47" y="8"/>
                    </a:cubicBezTo>
                    <a:cubicBezTo>
                      <a:pt x="47" y="0"/>
                      <a:pt x="47" y="0"/>
                      <a:pt x="47" y="0"/>
                    </a:cubicBezTo>
                    <a:cubicBezTo>
                      <a:pt x="34" y="0"/>
                      <a:pt x="34" y="0"/>
                      <a:pt x="34" y="0"/>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28" name="Freeform 29"/>
              <p:cNvSpPr>
                <a:spLocks noEditPoints="1"/>
              </p:cNvSpPr>
              <p:nvPr/>
            </p:nvSpPr>
            <p:spPr bwMode="auto">
              <a:xfrm>
                <a:off x="5203" y="1799"/>
                <a:ext cx="192" cy="174"/>
              </a:xfrm>
              <a:custGeom>
                <a:avLst/>
                <a:gdLst>
                  <a:gd name="T0" fmla="*/ 40 w 80"/>
                  <a:gd name="T1" fmla="*/ 53 h 73"/>
                  <a:gd name="T2" fmla="*/ 27 w 80"/>
                  <a:gd name="T3" fmla="*/ 40 h 73"/>
                  <a:gd name="T4" fmla="*/ 40 w 80"/>
                  <a:gd name="T5" fmla="*/ 27 h 73"/>
                  <a:gd name="T6" fmla="*/ 53 w 80"/>
                  <a:gd name="T7" fmla="*/ 40 h 73"/>
                  <a:gd name="T8" fmla="*/ 40 w 80"/>
                  <a:gd name="T9" fmla="*/ 53 h 73"/>
                  <a:gd name="T10" fmla="*/ 34 w 80"/>
                  <a:gd name="T11" fmla="*/ 0 h 73"/>
                  <a:gd name="T12" fmla="*/ 34 w 80"/>
                  <a:gd name="T13" fmla="*/ 7 h 73"/>
                  <a:gd name="T14" fmla="*/ 21 w 80"/>
                  <a:gd name="T15" fmla="*/ 12 h 73"/>
                  <a:gd name="T16" fmla="*/ 16 w 80"/>
                  <a:gd name="T17" fmla="*/ 7 h 73"/>
                  <a:gd name="T18" fmla="*/ 7 w 80"/>
                  <a:gd name="T19" fmla="*/ 16 h 73"/>
                  <a:gd name="T20" fmla="*/ 13 w 80"/>
                  <a:gd name="T21" fmla="*/ 21 h 73"/>
                  <a:gd name="T22" fmla="*/ 7 w 80"/>
                  <a:gd name="T23" fmla="*/ 34 h 73"/>
                  <a:gd name="T24" fmla="*/ 0 w 80"/>
                  <a:gd name="T25" fmla="*/ 34 h 73"/>
                  <a:gd name="T26" fmla="*/ 0 w 80"/>
                  <a:gd name="T27" fmla="*/ 39 h 73"/>
                  <a:gd name="T28" fmla="*/ 22 w 80"/>
                  <a:gd name="T29" fmla="*/ 48 h 73"/>
                  <a:gd name="T30" fmla="*/ 18 w 80"/>
                  <a:gd name="T31" fmla="*/ 57 h 73"/>
                  <a:gd name="T32" fmla="*/ 27 w 80"/>
                  <a:gd name="T33" fmla="*/ 63 h 73"/>
                  <a:gd name="T34" fmla="*/ 34 w 80"/>
                  <a:gd name="T35" fmla="*/ 56 h 73"/>
                  <a:gd name="T36" fmla="*/ 49 w 80"/>
                  <a:gd name="T37" fmla="*/ 72 h 73"/>
                  <a:gd name="T38" fmla="*/ 59 w 80"/>
                  <a:gd name="T39" fmla="*/ 67 h 73"/>
                  <a:gd name="T40" fmla="*/ 64 w 80"/>
                  <a:gd name="T41" fmla="*/ 73 h 73"/>
                  <a:gd name="T42" fmla="*/ 73 w 80"/>
                  <a:gd name="T43" fmla="*/ 64 h 73"/>
                  <a:gd name="T44" fmla="*/ 67 w 80"/>
                  <a:gd name="T45" fmla="*/ 59 h 73"/>
                  <a:gd name="T46" fmla="*/ 73 w 80"/>
                  <a:gd name="T47" fmla="*/ 46 h 73"/>
                  <a:gd name="T48" fmla="*/ 80 w 80"/>
                  <a:gd name="T49" fmla="*/ 46 h 73"/>
                  <a:gd name="T50" fmla="*/ 80 w 80"/>
                  <a:gd name="T51" fmla="*/ 34 h 73"/>
                  <a:gd name="T52" fmla="*/ 73 w 80"/>
                  <a:gd name="T53" fmla="*/ 34 h 73"/>
                  <a:gd name="T54" fmla="*/ 67 w 80"/>
                  <a:gd name="T55" fmla="*/ 21 h 73"/>
                  <a:gd name="T56" fmla="*/ 73 w 80"/>
                  <a:gd name="T57" fmla="*/ 16 h 73"/>
                  <a:gd name="T58" fmla="*/ 64 w 80"/>
                  <a:gd name="T59" fmla="*/ 7 h 73"/>
                  <a:gd name="T60" fmla="*/ 59 w 80"/>
                  <a:gd name="T61" fmla="*/ 12 h 73"/>
                  <a:gd name="T62" fmla="*/ 46 w 80"/>
                  <a:gd name="T63" fmla="*/ 7 h 73"/>
                  <a:gd name="T64" fmla="*/ 46 w 80"/>
                  <a:gd name="T65" fmla="*/ 0 h 73"/>
                  <a:gd name="T66" fmla="*/ 34 w 80"/>
                  <a:gd name="T6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 h="73">
                    <a:moveTo>
                      <a:pt x="40" y="53"/>
                    </a:moveTo>
                    <a:cubicBezTo>
                      <a:pt x="33" y="53"/>
                      <a:pt x="27" y="47"/>
                      <a:pt x="27" y="40"/>
                    </a:cubicBezTo>
                    <a:cubicBezTo>
                      <a:pt x="27" y="33"/>
                      <a:pt x="33" y="27"/>
                      <a:pt x="40" y="27"/>
                    </a:cubicBezTo>
                    <a:cubicBezTo>
                      <a:pt x="47" y="27"/>
                      <a:pt x="53" y="33"/>
                      <a:pt x="53" y="40"/>
                    </a:cubicBezTo>
                    <a:cubicBezTo>
                      <a:pt x="53" y="47"/>
                      <a:pt x="47" y="53"/>
                      <a:pt x="40" y="53"/>
                    </a:cubicBezTo>
                    <a:moveTo>
                      <a:pt x="34" y="0"/>
                    </a:moveTo>
                    <a:cubicBezTo>
                      <a:pt x="34" y="7"/>
                      <a:pt x="34" y="7"/>
                      <a:pt x="34" y="7"/>
                    </a:cubicBezTo>
                    <a:cubicBezTo>
                      <a:pt x="29" y="8"/>
                      <a:pt x="25" y="10"/>
                      <a:pt x="21" y="12"/>
                    </a:cubicBezTo>
                    <a:cubicBezTo>
                      <a:pt x="16" y="7"/>
                      <a:pt x="16" y="7"/>
                      <a:pt x="16" y="7"/>
                    </a:cubicBezTo>
                    <a:cubicBezTo>
                      <a:pt x="7" y="16"/>
                      <a:pt x="7" y="16"/>
                      <a:pt x="7" y="16"/>
                    </a:cubicBezTo>
                    <a:cubicBezTo>
                      <a:pt x="13" y="21"/>
                      <a:pt x="13" y="21"/>
                      <a:pt x="13" y="21"/>
                    </a:cubicBezTo>
                    <a:cubicBezTo>
                      <a:pt x="10" y="25"/>
                      <a:pt x="8" y="29"/>
                      <a:pt x="7" y="34"/>
                    </a:cubicBezTo>
                    <a:cubicBezTo>
                      <a:pt x="0" y="34"/>
                      <a:pt x="0" y="34"/>
                      <a:pt x="0" y="34"/>
                    </a:cubicBezTo>
                    <a:cubicBezTo>
                      <a:pt x="0" y="39"/>
                      <a:pt x="0" y="39"/>
                      <a:pt x="0" y="39"/>
                    </a:cubicBezTo>
                    <a:cubicBezTo>
                      <a:pt x="22" y="48"/>
                      <a:pt x="22" y="48"/>
                      <a:pt x="22" y="48"/>
                    </a:cubicBezTo>
                    <a:cubicBezTo>
                      <a:pt x="22" y="48"/>
                      <a:pt x="19" y="56"/>
                      <a:pt x="18" y="57"/>
                    </a:cubicBezTo>
                    <a:cubicBezTo>
                      <a:pt x="21" y="59"/>
                      <a:pt x="24" y="61"/>
                      <a:pt x="27" y="63"/>
                    </a:cubicBezTo>
                    <a:cubicBezTo>
                      <a:pt x="28" y="62"/>
                      <a:pt x="34" y="56"/>
                      <a:pt x="34" y="56"/>
                    </a:cubicBezTo>
                    <a:cubicBezTo>
                      <a:pt x="49" y="72"/>
                      <a:pt x="49" y="72"/>
                      <a:pt x="49" y="72"/>
                    </a:cubicBezTo>
                    <a:cubicBezTo>
                      <a:pt x="53" y="71"/>
                      <a:pt x="56" y="69"/>
                      <a:pt x="59" y="67"/>
                    </a:cubicBezTo>
                    <a:cubicBezTo>
                      <a:pt x="64" y="73"/>
                      <a:pt x="64" y="73"/>
                      <a:pt x="64" y="73"/>
                    </a:cubicBezTo>
                    <a:cubicBezTo>
                      <a:pt x="73" y="64"/>
                      <a:pt x="73" y="64"/>
                      <a:pt x="73" y="64"/>
                    </a:cubicBezTo>
                    <a:cubicBezTo>
                      <a:pt x="67" y="59"/>
                      <a:pt x="67" y="59"/>
                      <a:pt x="67" y="59"/>
                    </a:cubicBezTo>
                    <a:cubicBezTo>
                      <a:pt x="70" y="55"/>
                      <a:pt x="72" y="51"/>
                      <a:pt x="73" y="46"/>
                    </a:cubicBezTo>
                    <a:cubicBezTo>
                      <a:pt x="80" y="46"/>
                      <a:pt x="80" y="46"/>
                      <a:pt x="80" y="46"/>
                    </a:cubicBezTo>
                    <a:cubicBezTo>
                      <a:pt x="80" y="34"/>
                      <a:pt x="80" y="34"/>
                      <a:pt x="80" y="34"/>
                    </a:cubicBezTo>
                    <a:cubicBezTo>
                      <a:pt x="73" y="34"/>
                      <a:pt x="73" y="34"/>
                      <a:pt x="73" y="34"/>
                    </a:cubicBezTo>
                    <a:cubicBezTo>
                      <a:pt x="72" y="29"/>
                      <a:pt x="70" y="25"/>
                      <a:pt x="67" y="21"/>
                    </a:cubicBezTo>
                    <a:cubicBezTo>
                      <a:pt x="73" y="16"/>
                      <a:pt x="73" y="16"/>
                      <a:pt x="73" y="16"/>
                    </a:cubicBezTo>
                    <a:cubicBezTo>
                      <a:pt x="64" y="7"/>
                      <a:pt x="64" y="7"/>
                      <a:pt x="64" y="7"/>
                    </a:cubicBezTo>
                    <a:cubicBezTo>
                      <a:pt x="59" y="12"/>
                      <a:pt x="59" y="12"/>
                      <a:pt x="59" y="12"/>
                    </a:cubicBezTo>
                    <a:cubicBezTo>
                      <a:pt x="55" y="10"/>
                      <a:pt x="51" y="8"/>
                      <a:pt x="46" y="7"/>
                    </a:cubicBezTo>
                    <a:cubicBezTo>
                      <a:pt x="46" y="0"/>
                      <a:pt x="46" y="0"/>
                      <a:pt x="46" y="0"/>
                    </a:cubicBezTo>
                    <a:cubicBezTo>
                      <a:pt x="34" y="0"/>
                      <a:pt x="34" y="0"/>
                      <a:pt x="34" y="0"/>
                    </a:cubicBezTo>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29" name="Freeform 30"/>
              <p:cNvSpPr/>
              <p:nvPr/>
            </p:nvSpPr>
            <p:spPr bwMode="auto">
              <a:xfrm>
                <a:off x="4766" y="2248"/>
                <a:ext cx="191" cy="191"/>
              </a:xfrm>
              <a:custGeom>
                <a:avLst/>
                <a:gdLst>
                  <a:gd name="T0" fmla="*/ 17 w 80"/>
                  <a:gd name="T1" fmla="*/ 0 h 80"/>
                  <a:gd name="T2" fmla="*/ 8 w 80"/>
                  <a:gd name="T3" fmla="*/ 10 h 80"/>
                  <a:gd name="T4" fmla="*/ 13 w 80"/>
                  <a:gd name="T5" fmla="*/ 16 h 80"/>
                  <a:gd name="T6" fmla="*/ 8 w 80"/>
                  <a:gd name="T7" fmla="*/ 29 h 80"/>
                  <a:gd name="T8" fmla="*/ 0 w 80"/>
                  <a:gd name="T9" fmla="*/ 29 h 80"/>
                  <a:gd name="T10" fmla="*/ 0 w 80"/>
                  <a:gd name="T11" fmla="*/ 43 h 80"/>
                  <a:gd name="T12" fmla="*/ 8 w 80"/>
                  <a:gd name="T13" fmla="*/ 43 h 80"/>
                  <a:gd name="T14" fmla="*/ 13 w 80"/>
                  <a:gd name="T15" fmla="*/ 57 h 80"/>
                  <a:gd name="T16" fmla="*/ 8 w 80"/>
                  <a:gd name="T17" fmla="*/ 63 h 80"/>
                  <a:gd name="T18" fmla="*/ 17 w 80"/>
                  <a:gd name="T19" fmla="*/ 72 h 80"/>
                  <a:gd name="T20" fmla="*/ 23 w 80"/>
                  <a:gd name="T21" fmla="*/ 67 h 80"/>
                  <a:gd name="T22" fmla="*/ 37 w 80"/>
                  <a:gd name="T23" fmla="*/ 72 h 80"/>
                  <a:gd name="T24" fmla="*/ 37 w 80"/>
                  <a:gd name="T25" fmla="*/ 80 h 80"/>
                  <a:gd name="T26" fmla="*/ 51 w 80"/>
                  <a:gd name="T27" fmla="*/ 80 h 80"/>
                  <a:gd name="T28" fmla="*/ 51 w 80"/>
                  <a:gd name="T29" fmla="*/ 72 h 80"/>
                  <a:gd name="T30" fmla="*/ 64 w 80"/>
                  <a:gd name="T31" fmla="*/ 67 h 80"/>
                  <a:gd name="T32" fmla="*/ 70 w 80"/>
                  <a:gd name="T33" fmla="*/ 72 h 80"/>
                  <a:gd name="T34" fmla="*/ 80 w 80"/>
                  <a:gd name="T35" fmla="*/ 63 h 80"/>
                  <a:gd name="T36" fmla="*/ 74 w 80"/>
                  <a:gd name="T37" fmla="*/ 57 h 80"/>
                  <a:gd name="T38" fmla="*/ 78 w 80"/>
                  <a:gd name="T39" fmla="*/ 49 h 80"/>
                  <a:gd name="T40" fmla="*/ 74 w 80"/>
                  <a:gd name="T41" fmla="*/ 53 h 80"/>
                  <a:gd name="T42" fmla="*/ 53 w 80"/>
                  <a:gd name="T43" fmla="*/ 32 h 80"/>
                  <a:gd name="T44" fmla="*/ 60 w 80"/>
                  <a:gd name="T45" fmla="*/ 24 h 80"/>
                  <a:gd name="T46" fmla="*/ 53 w 80"/>
                  <a:gd name="T47" fmla="*/ 13 h 80"/>
                  <a:gd name="T48" fmla="*/ 43 w 80"/>
                  <a:gd name="T49" fmla="*/ 17 h 80"/>
                  <a:gd name="T50" fmla="*/ 37 w 80"/>
                  <a:gd name="T51" fmla="*/ 0 h 80"/>
                  <a:gd name="T52" fmla="*/ 37 w 80"/>
                  <a:gd name="T53" fmla="*/ 0 h 80"/>
                  <a:gd name="T54" fmla="*/ 23 w 80"/>
                  <a:gd name="T55" fmla="*/ 6 h 80"/>
                  <a:gd name="T56" fmla="*/ 17 w 80"/>
                  <a:gd name="T5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 h="80">
                    <a:moveTo>
                      <a:pt x="17" y="0"/>
                    </a:moveTo>
                    <a:cubicBezTo>
                      <a:pt x="8" y="10"/>
                      <a:pt x="8" y="10"/>
                      <a:pt x="8" y="10"/>
                    </a:cubicBezTo>
                    <a:cubicBezTo>
                      <a:pt x="13" y="16"/>
                      <a:pt x="13" y="16"/>
                      <a:pt x="13" y="16"/>
                    </a:cubicBezTo>
                    <a:cubicBezTo>
                      <a:pt x="11" y="20"/>
                      <a:pt x="9" y="24"/>
                      <a:pt x="8" y="29"/>
                    </a:cubicBezTo>
                    <a:cubicBezTo>
                      <a:pt x="0" y="29"/>
                      <a:pt x="0" y="29"/>
                      <a:pt x="0" y="29"/>
                    </a:cubicBezTo>
                    <a:cubicBezTo>
                      <a:pt x="0" y="43"/>
                      <a:pt x="0" y="43"/>
                      <a:pt x="0" y="43"/>
                    </a:cubicBezTo>
                    <a:cubicBezTo>
                      <a:pt x="8" y="43"/>
                      <a:pt x="8" y="43"/>
                      <a:pt x="8" y="43"/>
                    </a:cubicBezTo>
                    <a:cubicBezTo>
                      <a:pt x="9" y="48"/>
                      <a:pt x="11" y="53"/>
                      <a:pt x="13" y="57"/>
                    </a:cubicBezTo>
                    <a:cubicBezTo>
                      <a:pt x="8" y="63"/>
                      <a:pt x="8" y="63"/>
                      <a:pt x="8" y="63"/>
                    </a:cubicBezTo>
                    <a:cubicBezTo>
                      <a:pt x="17" y="72"/>
                      <a:pt x="17" y="72"/>
                      <a:pt x="17" y="72"/>
                    </a:cubicBezTo>
                    <a:cubicBezTo>
                      <a:pt x="23" y="67"/>
                      <a:pt x="23" y="67"/>
                      <a:pt x="23" y="67"/>
                    </a:cubicBezTo>
                    <a:cubicBezTo>
                      <a:pt x="27" y="69"/>
                      <a:pt x="32" y="71"/>
                      <a:pt x="37" y="72"/>
                    </a:cubicBezTo>
                    <a:cubicBezTo>
                      <a:pt x="37" y="80"/>
                      <a:pt x="37" y="80"/>
                      <a:pt x="37" y="80"/>
                    </a:cubicBezTo>
                    <a:cubicBezTo>
                      <a:pt x="51" y="80"/>
                      <a:pt x="51" y="80"/>
                      <a:pt x="51" y="80"/>
                    </a:cubicBezTo>
                    <a:cubicBezTo>
                      <a:pt x="51" y="72"/>
                      <a:pt x="51" y="72"/>
                      <a:pt x="51" y="72"/>
                    </a:cubicBezTo>
                    <a:cubicBezTo>
                      <a:pt x="56" y="71"/>
                      <a:pt x="60" y="69"/>
                      <a:pt x="64" y="67"/>
                    </a:cubicBezTo>
                    <a:cubicBezTo>
                      <a:pt x="70" y="72"/>
                      <a:pt x="70" y="72"/>
                      <a:pt x="70" y="72"/>
                    </a:cubicBezTo>
                    <a:cubicBezTo>
                      <a:pt x="80" y="63"/>
                      <a:pt x="80" y="63"/>
                      <a:pt x="80" y="63"/>
                    </a:cubicBezTo>
                    <a:cubicBezTo>
                      <a:pt x="74" y="57"/>
                      <a:pt x="74" y="57"/>
                      <a:pt x="74" y="57"/>
                    </a:cubicBezTo>
                    <a:cubicBezTo>
                      <a:pt x="76" y="54"/>
                      <a:pt x="77" y="52"/>
                      <a:pt x="78" y="49"/>
                    </a:cubicBezTo>
                    <a:cubicBezTo>
                      <a:pt x="76" y="51"/>
                      <a:pt x="74" y="53"/>
                      <a:pt x="74" y="53"/>
                    </a:cubicBezTo>
                    <a:cubicBezTo>
                      <a:pt x="53" y="32"/>
                      <a:pt x="53" y="32"/>
                      <a:pt x="53" y="32"/>
                    </a:cubicBezTo>
                    <a:cubicBezTo>
                      <a:pt x="53" y="32"/>
                      <a:pt x="59" y="26"/>
                      <a:pt x="60" y="24"/>
                    </a:cubicBezTo>
                    <a:cubicBezTo>
                      <a:pt x="57" y="21"/>
                      <a:pt x="55" y="17"/>
                      <a:pt x="53" y="13"/>
                    </a:cubicBezTo>
                    <a:cubicBezTo>
                      <a:pt x="51" y="14"/>
                      <a:pt x="43" y="17"/>
                      <a:pt x="43" y="17"/>
                    </a:cubicBezTo>
                    <a:cubicBezTo>
                      <a:pt x="37" y="0"/>
                      <a:pt x="37" y="0"/>
                      <a:pt x="37" y="0"/>
                    </a:cubicBezTo>
                    <a:cubicBezTo>
                      <a:pt x="37" y="0"/>
                      <a:pt x="37" y="0"/>
                      <a:pt x="37" y="0"/>
                    </a:cubicBezTo>
                    <a:cubicBezTo>
                      <a:pt x="32" y="1"/>
                      <a:pt x="27" y="3"/>
                      <a:pt x="23" y="6"/>
                    </a:cubicBezTo>
                    <a:cubicBezTo>
                      <a:pt x="17" y="0"/>
                      <a:pt x="17" y="0"/>
                      <a:pt x="17" y="0"/>
                    </a:cubicBezTo>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30" name="Freeform 31"/>
              <p:cNvSpPr>
                <a:spLocks noEditPoints="1"/>
              </p:cNvSpPr>
              <p:nvPr/>
            </p:nvSpPr>
            <p:spPr bwMode="auto">
              <a:xfrm>
                <a:off x="4852" y="1892"/>
                <a:ext cx="523" cy="523"/>
              </a:xfrm>
              <a:custGeom>
                <a:avLst/>
                <a:gdLst>
                  <a:gd name="T0" fmla="*/ 49 w 219"/>
                  <a:gd name="T1" fmla="*/ 159 h 219"/>
                  <a:gd name="T2" fmla="*/ 74 w 219"/>
                  <a:gd name="T3" fmla="*/ 159 h 219"/>
                  <a:gd name="T4" fmla="*/ 156 w 219"/>
                  <a:gd name="T5" fmla="*/ 172 h 219"/>
                  <a:gd name="T6" fmla="*/ 156 w 219"/>
                  <a:gd name="T7" fmla="*/ 147 h 219"/>
                  <a:gd name="T8" fmla="*/ 156 w 219"/>
                  <a:gd name="T9" fmla="*/ 172 h 219"/>
                  <a:gd name="T10" fmla="*/ 92 w 219"/>
                  <a:gd name="T11" fmla="*/ 74 h 219"/>
                  <a:gd name="T12" fmla="*/ 97 w 219"/>
                  <a:gd name="T13" fmla="*/ 63 h 219"/>
                  <a:gd name="T14" fmla="*/ 122 w 219"/>
                  <a:gd name="T15" fmla="*/ 72 h 219"/>
                  <a:gd name="T16" fmla="*/ 133 w 219"/>
                  <a:gd name="T17" fmla="*/ 68 h 219"/>
                  <a:gd name="T18" fmla="*/ 145 w 219"/>
                  <a:gd name="T19" fmla="*/ 92 h 219"/>
                  <a:gd name="T20" fmla="*/ 150 w 219"/>
                  <a:gd name="T21" fmla="*/ 97 h 219"/>
                  <a:gd name="T22" fmla="*/ 156 w 219"/>
                  <a:gd name="T23" fmla="*/ 122 h 219"/>
                  <a:gd name="T24" fmla="*/ 145 w 219"/>
                  <a:gd name="T25" fmla="*/ 127 h 219"/>
                  <a:gd name="T26" fmla="*/ 133 w 219"/>
                  <a:gd name="T27" fmla="*/ 151 h 219"/>
                  <a:gd name="T28" fmla="*/ 122 w 219"/>
                  <a:gd name="T29" fmla="*/ 147 h 219"/>
                  <a:gd name="T30" fmla="*/ 97 w 219"/>
                  <a:gd name="T31" fmla="*/ 156 h 219"/>
                  <a:gd name="T32" fmla="*/ 92 w 219"/>
                  <a:gd name="T33" fmla="*/ 145 h 219"/>
                  <a:gd name="T34" fmla="*/ 68 w 219"/>
                  <a:gd name="T35" fmla="*/ 133 h 219"/>
                  <a:gd name="T36" fmla="*/ 72 w 219"/>
                  <a:gd name="T37" fmla="*/ 122 h 219"/>
                  <a:gd name="T38" fmla="*/ 63 w 219"/>
                  <a:gd name="T39" fmla="*/ 97 h 219"/>
                  <a:gd name="T40" fmla="*/ 72 w 219"/>
                  <a:gd name="T41" fmla="*/ 97 h 219"/>
                  <a:gd name="T42" fmla="*/ 68 w 219"/>
                  <a:gd name="T43" fmla="*/ 85 h 219"/>
                  <a:gd name="T44" fmla="*/ 92 w 219"/>
                  <a:gd name="T45" fmla="*/ 74 h 219"/>
                  <a:gd name="T46" fmla="*/ 143 w 219"/>
                  <a:gd name="T47" fmla="*/ 59 h 219"/>
                  <a:gd name="T48" fmla="*/ 168 w 219"/>
                  <a:gd name="T49" fmla="*/ 59 h 219"/>
                  <a:gd name="T50" fmla="*/ 61 w 219"/>
                  <a:gd name="T51" fmla="*/ 71 h 219"/>
                  <a:gd name="T52" fmla="*/ 61 w 219"/>
                  <a:gd name="T53" fmla="*/ 46 h 219"/>
                  <a:gd name="T54" fmla="*/ 61 w 219"/>
                  <a:gd name="T55" fmla="*/ 71 h 219"/>
                  <a:gd name="T56" fmla="*/ 101 w 219"/>
                  <a:gd name="T57" fmla="*/ 0 h 219"/>
                  <a:gd name="T58" fmla="*/ 81 w 219"/>
                  <a:gd name="T59" fmla="*/ 13 h 219"/>
                  <a:gd name="T60" fmla="*/ 61 w 219"/>
                  <a:gd name="T61" fmla="*/ 11 h 219"/>
                  <a:gd name="T62" fmla="*/ 45 w 219"/>
                  <a:gd name="T63" fmla="*/ 32 h 219"/>
                  <a:gd name="T64" fmla="*/ 26 w 219"/>
                  <a:gd name="T65" fmla="*/ 38 h 219"/>
                  <a:gd name="T66" fmla="*/ 21 w 219"/>
                  <a:gd name="T67" fmla="*/ 62 h 219"/>
                  <a:gd name="T68" fmla="*/ 5 w 219"/>
                  <a:gd name="T69" fmla="*/ 74 h 219"/>
                  <a:gd name="T70" fmla="*/ 9 w 219"/>
                  <a:gd name="T71" fmla="*/ 101 h 219"/>
                  <a:gd name="T72" fmla="*/ 0 w 219"/>
                  <a:gd name="T73" fmla="*/ 118 h 219"/>
                  <a:gd name="T74" fmla="*/ 13 w 219"/>
                  <a:gd name="T75" fmla="*/ 138 h 219"/>
                  <a:gd name="T76" fmla="*/ 11 w 219"/>
                  <a:gd name="T77" fmla="*/ 158 h 219"/>
                  <a:gd name="T78" fmla="*/ 32 w 219"/>
                  <a:gd name="T79" fmla="*/ 174 h 219"/>
                  <a:gd name="T80" fmla="*/ 38 w 219"/>
                  <a:gd name="T81" fmla="*/ 193 h 219"/>
                  <a:gd name="T82" fmla="*/ 62 w 219"/>
                  <a:gd name="T83" fmla="*/ 198 h 219"/>
                  <a:gd name="T84" fmla="*/ 74 w 219"/>
                  <a:gd name="T85" fmla="*/ 213 h 219"/>
                  <a:gd name="T86" fmla="*/ 101 w 219"/>
                  <a:gd name="T87" fmla="*/ 210 h 219"/>
                  <a:gd name="T88" fmla="*/ 118 w 219"/>
                  <a:gd name="T89" fmla="*/ 219 h 219"/>
                  <a:gd name="T90" fmla="*/ 138 w 219"/>
                  <a:gd name="T91" fmla="*/ 206 h 219"/>
                  <a:gd name="T92" fmla="*/ 158 w 219"/>
                  <a:gd name="T93" fmla="*/ 208 h 219"/>
                  <a:gd name="T94" fmla="*/ 174 w 219"/>
                  <a:gd name="T95" fmla="*/ 186 h 219"/>
                  <a:gd name="T96" fmla="*/ 193 w 219"/>
                  <a:gd name="T97" fmla="*/ 181 h 219"/>
                  <a:gd name="T98" fmla="*/ 198 w 219"/>
                  <a:gd name="T99" fmla="*/ 157 h 219"/>
                  <a:gd name="T100" fmla="*/ 213 w 219"/>
                  <a:gd name="T101" fmla="*/ 145 h 219"/>
                  <a:gd name="T102" fmla="*/ 210 w 219"/>
                  <a:gd name="T103" fmla="*/ 118 h 219"/>
                  <a:gd name="T104" fmla="*/ 219 w 219"/>
                  <a:gd name="T105" fmla="*/ 101 h 219"/>
                  <a:gd name="T106" fmla="*/ 206 w 219"/>
                  <a:gd name="T107" fmla="*/ 81 h 219"/>
                  <a:gd name="T108" fmla="*/ 208 w 219"/>
                  <a:gd name="T109" fmla="*/ 61 h 219"/>
                  <a:gd name="T110" fmla="*/ 187 w 219"/>
                  <a:gd name="T111" fmla="*/ 45 h 219"/>
                  <a:gd name="T112" fmla="*/ 181 w 219"/>
                  <a:gd name="T113" fmla="*/ 26 h 219"/>
                  <a:gd name="T114" fmla="*/ 157 w 219"/>
                  <a:gd name="T115" fmla="*/ 21 h 219"/>
                  <a:gd name="T116" fmla="*/ 145 w 219"/>
                  <a:gd name="T117" fmla="*/ 5 h 219"/>
                  <a:gd name="T118" fmla="*/ 118 w 219"/>
                  <a:gd name="T119" fmla="*/ 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219">
                    <a:moveTo>
                      <a:pt x="61" y="172"/>
                    </a:moveTo>
                    <a:cubicBezTo>
                      <a:pt x="54" y="172"/>
                      <a:pt x="49" y="166"/>
                      <a:pt x="49" y="159"/>
                    </a:cubicBezTo>
                    <a:cubicBezTo>
                      <a:pt x="49" y="152"/>
                      <a:pt x="54" y="147"/>
                      <a:pt x="61" y="147"/>
                    </a:cubicBezTo>
                    <a:cubicBezTo>
                      <a:pt x="68" y="147"/>
                      <a:pt x="74" y="152"/>
                      <a:pt x="74" y="159"/>
                    </a:cubicBezTo>
                    <a:cubicBezTo>
                      <a:pt x="74" y="166"/>
                      <a:pt x="68" y="172"/>
                      <a:pt x="61" y="172"/>
                    </a:cubicBezTo>
                    <a:moveTo>
                      <a:pt x="156" y="172"/>
                    </a:moveTo>
                    <a:cubicBezTo>
                      <a:pt x="149" y="172"/>
                      <a:pt x="143" y="166"/>
                      <a:pt x="143" y="159"/>
                    </a:cubicBezTo>
                    <a:cubicBezTo>
                      <a:pt x="143" y="152"/>
                      <a:pt x="149" y="147"/>
                      <a:pt x="156" y="147"/>
                    </a:cubicBezTo>
                    <a:cubicBezTo>
                      <a:pt x="163" y="147"/>
                      <a:pt x="168" y="152"/>
                      <a:pt x="168" y="159"/>
                    </a:cubicBezTo>
                    <a:cubicBezTo>
                      <a:pt x="168" y="166"/>
                      <a:pt x="163" y="172"/>
                      <a:pt x="156" y="172"/>
                    </a:cubicBezTo>
                    <a:cubicBezTo>
                      <a:pt x="156" y="172"/>
                      <a:pt x="156" y="172"/>
                      <a:pt x="156" y="172"/>
                    </a:cubicBezTo>
                    <a:moveTo>
                      <a:pt x="92" y="74"/>
                    </a:moveTo>
                    <a:cubicBezTo>
                      <a:pt x="94" y="73"/>
                      <a:pt x="95" y="73"/>
                      <a:pt x="97" y="72"/>
                    </a:cubicBezTo>
                    <a:cubicBezTo>
                      <a:pt x="97" y="71"/>
                      <a:pt x="97" y="63"/>
                      <a:pt x="97" y="63"/>
                    </a:cubicBezTo>
                    <a:cubicBezTo>
                      <a:pt x="122" y="63"/>
                      <a:pt x="122" y="63"/>
                      <a:pt x="122" y="63"/>
                    </a:cubicBezTo>
                    <a:cubicBezTo>
                      <a:pt x="122" y="63"/>
                      <a:pt x="122" y="71"/>
                      <a:pt x="122" y="72"/>
                    </a:cubicBezTo>
                    <a:cubicBezTo>
                      <a:pt x="124" y="73"/>
                      <a:pt x="125" y="73"/>
                      <a:pt x="127" y="74"/>
                    </a:cubicBezTo>
                    <a:cubicBezTo>
                      <a:pt x="128" y="73"/>
                      <a:pt x="133" y="68"/>
                      <a:pt x="133" y="68"/>
                    </a:cubicBezTo>
                    <a:cubicBezTo>
                      <a:pt x="151" y="85"/>
                      <a:pt x="151" y="85"/>
                      <a:pt x="151" y="85"/>
                    </a:cubicBezTo>
                    <a:cubicBezTo>
                      <a:pt x="151" y="85"/>
                      <a:pt x="146" y="91"/>
                      <a:pt x="145" y="92"/>
                    </a:cubicBezTo>
                    <a:cubicBezTo>
                      <a:pt x="145" y="93"/>
                      <a:pt x="146" y="95"/>
                      <a:pt x="147" y="97"/>
                    </a:cubicBezTo>
                    <a:cubicBezTo>
                      <a:pt x="147" y="97"/>
                      <a:pt x="148" y="97"/>
                      <a:pt x="150" y="97"/>
                    </a:cubicBezTo>
                    <a:cubicBezTo>
                      <a:pt x="152" y="97"/>
                      <a:pt x="156" y="97"/>
                      <a:pt x="156" y="97"/>
                    </a:cubicBezTo>
                    <a:cubicBezTo>
                      <a:pt x="156" y="122"/>
                      <a:pt x="156" y="122"/>
                      <a:pt x="156" y="122"/>
                    </a:cubicBezTo>
                    <a:cubicBezTo>
                      <a:pt x="156" y="122"/>
                      <a:pt x="148" y="122"/>
                      <a:pt x="147" y="122"/>
                    </a:cubicBezTo>
                    <a:cubicBezTo>
                      <a:pt x="146" y="124"/>
                      <a:pt x="145" y="125"/>
                      <a:pt x="145" y="127"/>
                    </a:cubicBezTo>
                    <a:cubicBezTo>
                      <a:pt x="146" y="128"/>
                      <a:pt x="151" y="133"/>
                      <a:pt x="151" y="133"/>
                    </a:cubicBezTo>
                    <a:cubicBezTo>
                      <a:pt x="133" y="151"/>
                      <a:pt x="133" y="151"/>
                      <a:pt x="133" y="151"/>
                    </a:cubicBezTo>
                    <a:cubicBezTo>
                      <a:pt x="133" y="151"/>
                      <a:pt x="128" y="145"/>
                      <a:pt x="127" y="145"/>
                    </a:cubicBezTo>
                    <a:cubicBezTo>
                      <a:pt x="125" y="145"/>
                      <a:pt x="124" y="146"/>
                      <a:pt x="122" y="147"/>
                    </a:cubicBezTo>
                    <a:cubicBezTo>
                      <a:pt x="122" y="148"/>
                      <a:pt x="122" y="156"/>
                      <a:pt x="122" y="156"/>
                    </a:cubicBezTo>
                    <a:cubicBezTo>
                      <a:pt x="97" y="156"/>
                      <a:pt x="97" y="156"/>
                      <a:pt x="97" y="156"/>
                    </a:cubicBezTo>
                    <a:cubicBezTo>
                      <a:pt x="97" y="156"/>
                      <a:pt x="97" y="148"/>
                      <a:pt x="97" y="147"/>
                    </a:cubicBezTo>
                    <a:cubicBezTo>
                      <a:pt x="95" y="146"/>
                      <a:pt x="94" y="145"/>
                      <a:pt x="92" y="145"/>
                    </a:cubicBezTo>
                    <a:cubicBezTo>
                      <a:pt x="91" y="145"/>
                      <a:pt x="86" y="151"/>
                      <a:pt x="86" y="151"/>
                    </a:cubicBezTo>
                    <a:cubicBezTo>
                      <a:pt x="68" y="133"/>
                      <a:pt x="68" y="133"/>
                      <a:pt x="68" y="133"/>
                    </a:cubicBezTo>
                    <a:cubicBezTo>
                      <a:pt x="68" y="133"/>
                      <a:pt x="73" y="128"/>
                      <a:pt x="74" y="127"/>
                    </a:cubicBezTo>
                    <a:cubicBezTo>
                      <a:pt x="73" y="125"/>
                      <a:pt x="73" y="124"/>
                      <a:pt x="72" y="122"/>
                    </a:cubicBezTo>
                    <a:cubicBezTo>
                      <a:pt x="71" y="122"/>
                      <a:pt x="63" y="122"/>
                      <a:pt x="63" y="122"/>
                    </a:cubicBezTo>
                    <a:cubicBezTo>
                      <a:pt x="63" y="97"/>
                      <a:pt x="63" y="97"/>
                      <a:pt x="63" y="97"/>
                    </a:cubicBezTo>
                    <a:cubicBezTo>
                      <a:pt x="63" y="97"/>
                      <a:pt x="67" y="97"/>
                      <a:pt x="69" y="97"/>
                    </a:cubicBezTo>
                    <a:cubicBezTo>
                      <a:pt x="71" y="97"/>
                      <a:pt x="72" y="97"/>
                      <a:pt x="72" y="97"/>
                    </a:cubicBezTo>
                    <a:cubicBezTo>
                      <a:pt x="73" y="95"/>
                      <a:pt x="73" y="93"/>
                      <a:pt x="74" y="92"/>
                    </a:cubicBezTo>
                    <a:cubicBezTo>
                      <a:pt x="73" y="91"/>
                      <a:pt x="68" y="85"/>
                      <a:pt x="68" y="85"/>
                    </a:cubicBezTo>
                    <a:cubicBezTo>
                      <a:pt x="86" y="68"/>
                      <a:pt x="86" y="68"/>
                      <a:pt x="86" y="68"/>
                    </a:cubicBezTo>
                    <a:cubicBezTo>
                      <a:pt x="86" y="68"/>
                      <a:pt x="91" y="73"/>
                      <a:pt x="92" y="74"/>
                    </a:cubicBezTo>
                    <a:moveTo>
                      <a:pt x="156" y="71"/>
                    </a:moveTo>
                    <a:cubicBezTo>
                      <a:pt x="149" y="71"/>
                      <a:pt x="143" y="65"/>
                      <a:pt x="143" y="59"/>
                    </a:cubicBezTo>
                    <a:cubicBezTo>
                      <a:pt x="143" y="52"/>
                      <a:pt x="149" y="46"/>
                      <a:pt x="156" y="46"/>
                    </a:cubicBezTo>
                    <a:cubicBezTo>
                      <a:pt x="163" y="46"/>
                      <a:pt x="168" y="52"/>
                      <a:pt x="168" y="59"/>
                    </a:cubicBezTo>
                    <a:cubicBezTo>
                      <a:pt x="168" y="65"/>
                      <a:pt x="163" y="71"/>
                      <a:pt x="156" y="71"/>
                    </a:cubicBezTo>
                    <a:moveTo>
                      <a:pt x="61" y="71"/>
                    </a:moveTo>
                    <a:cubicBezTo>
                      <a:pt x="54" y="71"/>
                      <a:pt x="49" y="65"/>
                      <a:pt x="49" y="59"/>
                    </a:cubicBezTo>
                    <a:cubicBezTo>
                      <a:pt x="49" y="52"/>
                      <a:pt x="54" y="46"/>
                      <a:pt x="61" y="46"/>
                    </a:cubicBezTo>
                    <a:cubicBezTo>
                      <a:pt x="68" y="46"/>
                      <a:pt x="74" y="52"/>
                      <a:pt x="74" y="59"/>
                    </a:cubicBezTo>
                    <a:cubicBezTo>
                      <a:pt x="74" y="65"/>
                      <a:pt x="68" y="71"/>
                      <a:pt x="61" y="71"/>
                    </a:cubicBezTo>
                    <a:moveTo>
                      <a:pt x="118" y="0"/>
                    </a:moveTo>
                    <a:cubicBezTo>
                      <a:pt x="101" y="0"/>
                      <a:pt x="101" y="0"/>
                      <a:pt x="101" y="0"/>
                    </a:cubicBezTo>
                    <a:cubicBezTo>
                      <a:pt x="101" y="9"/>
                      <a:pt x="101" y="9"/>
                      <a:pt x="101" y="9"/>
                    </a:cubicBezTo>
                    <a:cubicBezTo>
                      <a:pt x="94" y="10"/>
                      <a:pt x="87" y="11"/>
                      <a:pt x="81" y="13"/>
                    </a:cubicBezTo>
                    <a:cubicBezTo>
                      <a:pt x="77" y="4"/>
                      <a:pt x="77" y="4"/>
                      <a:pt x="77" y="4"/>
                    </a:cubicBezTo>
                    <a:cubicBezTo>
                      <a:pt x="61" y="11"/>
                      <a:pt x="61" y="11"/>
                      <a:pt x="61" y="11"/>
                    </a:cubicBezTo>
                    <a:cubicBezTo>
                      <a:pt x="64" y="19"/>
                      <a:pt x="64" y="19"/>
                      <a:pt x="64" y="19"/>
                    </a:cubicBezTo>
                    <a:cubicBezTo>
                      <a:pt x="57" y="23"/>
                      <a:pt x="51" y="27"/>
                      <a:pt x="45" y="32"/>
                    </a:cubicBezTo>
                    <a:cubicBezTo>
                      <a:pt x="38" y="26"/>
                      <a:pt x="38" y="26"/>
                      <a:pt x="38" y="26"/>
                    </a:cubicBezTo>
                    <a:cubicBezTo>
                      <a:pt x="26" y="38"/>
                      <a:pt x="26" y="38"/>
                      <a:pt x="26" y="38"/>
                    </a:cubicBezTo>
                    <a:cubicBezTo>
                      <a:pt x="32" y="45"/>
                      <a:pt x="32" y="45"/>
                      <a:pt x="32" y="45"/>
                    </a:cubicBezTo>
                    <a:cubicBezTo>
                      <a:pt x="28" y="50"/>
                      <a:pt x="24" y="55"/>
                      <a:pt x="21" y="62"/>
                    </a:cubicBezTo>
                    <a:cubicBezTo>
                      <a:pt x="12" y="58"/>
                      <a:pt x="12" y="58"/>
                      <a:pt x="12" y="58"/>
                    </a:cubicBezTo>
                    <a:cubicBezTo>
                      <a:pt x="5" y="74"/>
                      <a:pt x="5" y="74"/>
                      <a:pt x="5" y="74"/>
                    </a:cubicBezTo>
                    <a:cubicBezTo>
                      <a:pt x="14" y="78"/>
                      <a:pt x="14" y="78"/>
                      <a:pt x="14" y="78"/>
                    </a:cubicBezTo>
                    <a:cubicBezTo>
                      <a:pt x="11" y="85"/>
                      <a:pt x="10" y="93"/>
                      <a:pt x="9" y="101"/>
                    </a:cubicBezTo>
                    <a:cubicBezTo>
                      <a:pt x="0" y="101"/>
                      <a:pt x="0" y="101"/>
                      <a:pt x="0" y="101"/>
                    </a:cubicBezTo>
                    <a:cubicBezTo>
                      <a:pt x="0" y="118"/>
                      <a:pt x="0" y="118"/>
                      <a:pt x="0" y="118"/>
                    </a:cubicBezTo>
                    <a:cubicBezTo>
                      <a:pt x="9" y="118"/>
                      <a:pt x="9" y="118"/>
                      <a:pt x="9" y="118"/>
                    </a:cubicBezTo>
                    <a:cubicBezTo>
                      <a:pt x="10" y="125"/>
                      <a:pt x="11" y="132"/>
                      <a:pt x="13" y="138"/>
                    </a:cubicBezTo>
                    <a:cubicBezTo>
                      <a:pt x="4" y="142"/>
                      <a:pt x="4" y="142"/>
                      <a:pt x="4" y="142"/>
                    </a:cubicBezTo>
                    <a:cubicBezTo>
                      <a:pt x="11" y="158"/>
                      <a:pt x="11" y="158"/>
                      <a:pt x="11" y="158"/>
                    </a:cubicBezTo>
                    <a:cubicBezTo>
                      <a:pt x="19" y="154"/>
                      <a:pt x="19" y="154"/>
                      <a:pt x="19" y="154"/>
                    </a:cubicBezTo>
                    <a:cubicBezTo>
                      <a:pt x="23" y="161"/>
                      <a:pt x="27" y="168"/>
                      <a:pt x="32" y="174"/>
                    </a:cubicBezTo>
                    <a:cubicBezTo>
                      <a:pt x="26" y="181"/>
                      <a:pt x="26" y="181"/>
                      <a:pt x="26" y="181"/>
                    </a:cubicBezTo>
                    <a:cubicBezTo>
                      <a:pt x="38" y="193"/>
                      <a:pt x="38" y="193"/>
                      <a:pt x="38" y="193"/>
                    </a:cubicBezTo>
                    <a:cubicBezTo>
                      <a:pt x="45" y="186"/>
                      <a:pt x="45" y="186"/>
                      <a:pt x="45" y="186"/>
                    </a:cubicBezTo>
                    <a:cubicBezTo>
                      <a:pt x="50" y="191"/>
                      <a:pt x="56" y="195"/>
                      <a:pt x="62" y="198"/>
                    </a:cubicBezTo>
                    <a:cubicBezTo>
                      <a:pt x="58" y="206"/>
                      <a:pt x="58" y="206"/>
                      <a:pt x="58" y="206"/>
                    </a:cubicBezTo>
                    <a:cubicBezTo>
                      <a:pt x="74" y="213"/>
                      <a:pt x="74" y="213"/>
                      <a:pt x="74" y="213"/>
                    </a:cubicBezTo>
                    <a:cubicBezTo>
                      <a:pt x="78" y="205"/>
                      <a:pt x="78" y="205"/>
                      <a:pt x="78" y="205"/>
                    </a:cubicBezTo>
                    <a:cubicBezTo>
                      <a:pt x="85" y="207"/>
                      <a:pt x="93" y="209"/>
                      <a:pt x="101" y="210"/>
                    </a:cubicBezTo>
                    <a:cubicBezTo>
                      <a:pt x="101" y="219"/>
                      <a:pt x="101" y="219"/>
                      <a:pt x="101" y="219"/>
                    </a:cubicBezTo>
                    <a:cubicBezTo>
                      <a:pt x="118" y="219"/>
                      <a:pt x="118" y="219"/>
                      <a:pt x="118" y="219"/>
                    </a:cubicBezTo>
                    <a:cubicBezTo>
                      <a:pt x="118" y="210"/>
                      <a:pt x="118" y="210"/>
                      <a:pt x="118" y="210"/>
                    </a:cubicBezTo>
                    <a:cubicBezTo>
                      <a:pt x="125" y="209"/>
                      <a:pt x="132" y="208"/>
                      <a:pt x="138" y="206"/>
                    </a:cubicBezTo>
                    <a:cubicBezTo>
                      <a:pt x="142" y="214"/>
                      <a:pt x="142" y="214"/>
                      <a:pt x="142" y="214"/>
                    </a:cubicBezTo>
                    <a:cubicBezTo>
                      <a:pt x="158" y="208"/>
                      <a:pt x="158" y="208"/>
                      <a:pt x="158" y="208"/>
                    </a:cubicBezTo>
                    <a:cubicBezTo>
                      <a:pt x="155" y="199"/>
                      <a:pt x="155" y="199"/>
                      <a:pt x="155" y="199"/>
                    </a:cubicBezTo>
                    <a:cubicBezTo>
                      <a:pt x="162" y="196"/>
                      <a:pt x="168" y="191"/>
                      <a:pt x="174" y="186"/>
                    </a:cubicBezTo>
                    <a:cubicBezTo>
                      <a:pt x="181" y="193"/>
                      <a:pt x="181" y="193"/>
                      <a:pt x="181" y="193"/>
                    </a:cubicBezTo>
                    <a:cubicBezTo>
                      <a:pt x="193" y="181"/>
                      <a:pt x="193" y="181"/>
                      <a:pt x="193" y="181"/>
                    </a:cubicBezTo>
                    <a:cubicBezTo>
                      <a:pt x="187" y="174"/>
                      <a:pt x="187" y="174"/>
                      <a:pt x="187" y="174"/>
                    </a:cubicBezTo>
                    <a:cubicBezTo>
                      <a:pt x="191" y="169"/>
                      <a:pt x="195" y="163"/>
                      <a:pt x="198" y="157"/>
                    </a:cubicBezTo>
                    <a:cubicBezTo>
                      <a:pt x="206" y="161"/>
                      <a:pt x="206" y="161"/>
                      <a:pt x="206" y="161"/>
                    </a:cubicBezTo>
                    <a:cubicBezTo>
                      <a:pt x="213" y="145"/>
                      <a:pt x="213" y="145"/>
                      <a:pt x="213" y="145"/>
                    </a:cubicBezTo>
                    <a:cubicBezTo>
                      <a:pt x="205" y="141"/>
                      <a:pt x="205" y="141"/>
                      <a:pt x="205" y="141"/>
                    </a:cubicBezTo>
                    <a:cubicBezTo>
                      <a:pt x="207" y="134"/>
                      <a:pt x="209" y="126"/>
                      <a:pt x="210" y="118"/>
                    </a:cubicBezTo>
                    <a:cubicBezTo>
                      <a:pt x="219" y="118"/>
                      <a:pt x="219" y="118"/>
                      <a:pt x="219" y="118"/>
                    </a:cubicBezTo>
                    <a:cubicBezTo>
                      <a:pt x="219" y="101"/>
                      <a:pt x="219" y="101"/>
                      <a:pt x="219" y="101"/>
                    </a:cubicBezTo>
                    <a:cubicBezTo>
                      <a:pt x="210" y="101"/>
                      <a:pt x="210" y="101"/>
                      <a:pt x="210" y="101"/>
                    </a:cubicBezTo>
                    <a:cubicBezTo>
                      <a:pt x="209" y="94"/>
                      <a:pt x="208" y="87"/>
                      <a:pt x="206" y="81"/>
                    </a:cubicBezTo>
                    <a:cubicBezTo>
                      <a:pt x="214" y="77"/>
                      <a:pt x="214" y="77"/>
                      <a:pt x="214" y="77"/>
                    </a:cubicBezTo>
                    <a:cubicBezTo>
                      <a:pt x="208" y="61"/>
                      <a:pt x="208" y="61"/>
                      <a:pt x="208" y="61"/>
                    </a:cubicBezTo>
                    <a:cubicBezTo>
                      <a:pt x="199" y="64"/>
                      <a:pt x="199" y="64"/>
                      <a:pt x="199" y="64"/>
                    </a:cubicBezTo>
                    <a:cubicBezTo>
                      <a:pt x="196" y="57"/>
                      <a:pt x="192" y="51"/>
                      <a:pt x="187" y="45"/>
                    </a:cubicBezTo>
                    <a:cubicBezTo>
                      <a:pt x="193" y="38"/>
                      <a:pt x="193" y="38"/>
                      <a:pt x="193" y="38"/>
                    </a:cubicBezTo>
                    <a:cubicBezTo>
                      <a:pt x="181" y="26"/>
                      <a:pt x="181" y="26"/>
                      <a:pt x="181" y="26"/>
                    </a:cubicBezTo>
                    <a:cubicBezTo>
                      <a:pt x="174" y="32"/>
                      <a:pt x="174" y="32"/>
                      <a:pt x="174" y="32"/>
                    </a:cubicBezTo>
                    <a:cubicBezTo>
                      <a:pt x="169" y="28"/>
                      <a:pt x="163" y="24"/>
                      <a:pt x="157" y="21"/>
                    </a:cubicBezTo>
                    <a:cubicBezTo>
                      <a:pt x="161" y="12"/>
                      <a:pt x="161" y="12"/>
                      <a:pt x="161" y="12"/>
                    </a:cubicBezTo>
                    <a:cubicBezTo>
                      <a:pt x="145" y="5"/>
                      <a:pt x="145" y="5"/>
                      <a:pt x="145" y="5"/>
                    </a:cubicBezTo>
                    <a:cubicBezTo>
                      <a:pt x="141" y="14"/>
                      <a:pt x="141" y="14"/>
                      <a:pt x="141" y="14"/>
                    </a:cubicBezTo>
                    <a:cubicBezTo>
                      <a:pt x="134" y="11"/>
                      <a:pt x="126" y="10"/>
                      <a:pt x="118" y="9"/>
                    </a:cubicBezTo>
                    <a:cubicBezTo>
                      <a:pt x="118" y="0"/>
                      <a:pt x="118" y="0"/>
                      <a:pt x="118" y="0"/>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grpSp>
        <p:sp>
          <p:nvSpPr>
            <p:cNvPr id="23" name="Freeform 35"/>
            <p:cNvSpPr>
              <a:spLocks noEditPoints="1"/>
            </p:cNvSpPr>
            <p:nvPr/>
          </p:nvSpPr>
          <p:spPr bwMode="auto">
            <a:xfrm>
              <a:off x="4807401" y="3702635"/>
              <a:ext cx="302717" cy="189607"/>
            </a:xfrm>
            <a:custGeom>
              <a:avLst/>
              <a:gdLst>
                <a:gd name="T0" fmla="*/ 10 w 193"/>
                <a:gd name="T1" fmla="*/ 0 h 120"/>
                <a:gd name="T2" fmla="*/ 0 w 193"/>
                <a:gd name="T3" fmla="*/ 9 h 120"/>
                <a:gd name="T4" fmla="*/ 10 w 193"/>
                <a:gd name="T5" fmla="*/ 18 h 120"/>
                <a:gd name="T6" fmla="*/ 19 w 193"/>
                <a:gd name="T7" fmla="*/ 9 h 120"/>
                <a:gd name="T8" fmla="*/ 10 w 193"/>
                <a:gd name="T9" fmla="*/ 0 h 120"/>
                <a:gd name="T10" fmla="*/ 145 w 193"/>
                <a:gd name="T11" fmla="*/ 33 h 120"/>
                <a:gd name="T12" fmla="*/ 130 w 193"/>
                <a:gd name="T13" fmla="*/ 48 h 120"/>
                <a:gd name="T14" fmla="*/ 145 w 193"/>
                <a:gd name="T15" fmla="*/ 63 h 120"/>
                <a:gd name="T16" fmla="*/ 160 w 193"/>
                <a:gd name="T17" fmla="*/ 48 h 120"/>
                <a:gd name="T18" fmla="*/ 145 w 193"/>
                <a:gd name="T19" fmla="*/ 33 h 120"/>
                <a:gd name="T20" fmla="*/ 49 w 193"/>
                <a:gd name="T21" fmla="*/ 33 h 120"/>
                <a:gd name="T22" fmla="*/ 34 w 193"/>
                <a:gd name="T23" fmla="*/ 48 h 120"/>
                <a:gd name="T24" fmla="*/ 49 w 193"/>
                <a:gd name="T25" fmla="*/ 63 h 120"/>
                <a:gd name="T26" fmla="*/ 64 w 193"/>
                <a:gd name="T27" fmla="*/ 48 h 120"/>
                <a:gd name="T28" fmla="*/ 49 w 193"/>
                <a:gd name="T29" fmla="*/ 33 h 120"/>
                <a:gd name="T30" fmla="*/ 97 w 193"/>
                <a:gd name="T31" fmla="*/ 73 h 120"/>
                <a:gd name="T32" fmla="*/ 73 w 193"/>
                <a:gd name="T33" fmla="*/ 96 h 120"/>
                <a:gd name="T34" fmla="*/ 97 w 193"/>
                <a:gd name="T35" fmla="*/ 120 h 120"/>
                <a:gd name="T36" fmla="*/ 120 w 193"/>
                <a:gd name="T37" fmla="*/ 96 h 120"/>
                <a:gd name="T38" fmla="*/ 97 w 193"/>
                <a:gd name="T39" fmla="*/ 73 h 120"/>
                <a:gd name="T40" fmla="*/ 184 w 193"/>
                <a:gd name="T41" fmla="*/ 0 h 120"/>
                <a:gd name="T42" fmla="*/ 175 w 193"/>
                <a:gd name="T43" fmla="*/ 9 h 120"/>
                <a:gd name="T44" fmla="*/ 184 w 193"/>
                <a:gd name="T45" fmla="*/ 18 h 120"/>
                <a:gd name="T46" fmla="*/ 193 w 193"/>
                <a:gd name="T47" fmla="*/ 9 h 120"/>
                <a:gd name="T48" fmla="*/ 184 w 193"/>
                <a:gd name="T49"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20">
                  <a:moveTo>
                    <a:pt x="10" y="0"/>
                  </a:moveTo>
                  <a:cubicBezTo>
                    <a:pt x="5" y="0"/>
                    <a:pt x="0" y="4"/>
                    <a:pt x="0" y="9"/>
                  </a:cubicBezTo>
                  <a:cubicBezTo>
                    <a:pt x="0" y="14"/>
                    <a:pt x="5" y="18"/>
                    <a:pt x="10" y="18"/>
                  </a:cubicBezTo>
                  <a:cubicBezTo>
                    <a:pt x="15" y="18"/>
                    <a:pt x="19" y="14"/>
                    <a:pt x="19" y="9"/>
                  </a:cubicBezTo>
                  <a:cubicBezTo>
                    <a:pt x="19" y="4"/>
                    <a:pt x="15" y="0"/>
                    <a:pt x="10" y="0"/>
                  </a:cubicBezTo>
                  <a:moveTo>
                    <a:pt x="145" y="33"/>
                  </a:moveTo>
                  <a:cubicBezTo>
                    <a:pt x="136" y="33"/>
                    <a:pt x="130" y="40"/>
                    <a:pt x="130" y="48"/>
                  </a:cubicBezTo>
                  <a:cubicBezTo>
                    <a:pt x="130" y="57"/>
                    <a:pt x="136" y="63"/>
                    <a:pt x="145" y="63"/>
                  </a:cubicBezTo>
                  <a:cubicBezTo>
                    <a:pt x="153" y="63"/>
                    <a:pt x="160" y="57"/>
                    <a:pt x="160" y="48"/>
                  </a:cubicBezTo>
                  <a:cubicBezTo>
                    <a:pt x="160" y="40"/>
                    <a:pt x="153" y="33"/>
                    <a:pt x="145" y="33"/>
                  </a:cubicBezTo>
                  <a:moveTo>
                    <a:pt x="49" y="33"/>
                  </a:moveTo>
                  <a:cubicBezTo>
                    <a:pt x="41" y="33"/>
                    <a:pt x="34" y="40"/>
                    <a:pt x="34" y="48"/>
                  </a:cubicBezTo>
                  <a:cubicBezTo>
                    <a:pt x="34" y="57"/>
                    <a:pt x="41" y="63"/>
                    <a:pt x="49" y="63"/>
                  </a:cubicBezTo>
                  <a:cubicBezTo>
                    <a:pt x="57" y="63"/>
                    <a:pt x="64" y="57"/>
                    <a:pt x="64" y="48"/>
                  </a:cubicBezTo>
                  <a:cubicBezTo>
                    <a:pt x="64" y="40"/>
                    <a:pt x="57" y="33"/>
                    <a:pt x="49" y="33"/>
                  </a:cubicBezTo>
                  <a:moveTo>
                    <a:pt x="97" y="73"/>
                  </a:moveTo>
                  <a:cubicBezTo>
                    <a:pt x="84" y="73"/>
                    <a:pt x="73" y="83"/>
                    <a:pt x="73" y="96"/>
                  </a:cubicBezTo>
                  <a:cubicBezTo>
                    <a:pt x="73" y="109"/>
                    <a:pt x="84" y="120"/>
                    <a:pt x="97" y="120"/>
                  </a:cubicBezTo>
                  <a:cubicBezTo>
                    <a:pt x="110" y="120"/>
                    <a:pt x="120" y="109"/>
                    <a:pt x="120" y="96"/>
                  </a:cubicBezTo>
                  <a:cubicBezTo>
                    <a:pt x="120" y="83"/>
                    <a:pt x="110" y="73"/>
                    <a:pt x="97" y="73"/>
                  </a:cubicBezTo>
                  <a:moveTo>
                    <a:pt x="184" y="0"/>
                  </a:moveTo>
                  <a:cubicBezTo>
                    <a:pt x="179" y="0"/>
                    <a:pt x="175" y="4"/>
                    <a:pt x="175" y="9"/>
                  </a:cubicBezTo>
                  <a:cubicBezTo>
                    <a:pt x="175" y="14"/>
                    <a:pt x="179" y="18"/>
                    <a:pt x="184" y="18"/>
                  </a:cubicBezTo>
                  <a:cubicBezTo>
                    <a:pt x="189" y="18"/>
                    <a:pt x="193" y="14"/>
                    <a:pt x="193" y="9"/>
                  </a:cubicBezTo>
                  <a:cubicBezTo>
                    <a:pt x="193" y="4"/>
                    <a:pt x="189" y="0"/>
                    <a:pt x="184" y="0"/>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24" name="Freeform 35"/>
            <p:cNvSpPr>
              <a:spLocks noEditPoints="1"/>
            </p:cNvSpPr>
            <p:nvPr/>
          </p:nvSpPr>
          <p:spPr bwMode="auto">
            <a:xfrm>
              <a:off x="2812657" y="3695865"/>
              <a:ext cx="302717" cy="189607"/>
            </a:xfrm>
            <a:custGeom>
              <a:avLst/>
              <a:gdLst>
                <a:gd name="T0" fmla="*/ 10 w 193"/>
                <a:gd name="T1" fmla="*/ 0 h 120"/>
                <a:gd name="T2" fmla="*/ 0 w 193"/>
                <a:gd name="T3" fmla="*/ 9 h 120"/>
                <a:gd name="T4" fmla="*/ 10 w 193"/>
                <a:gd name="T5" fmla="*/ 18 h 120"/>
                <a:gd name="T6" fmla="*/ 19 w 193"/>
                <a:gd name="T7" fmla="*/ 9 h 120"/>
                <a:gd name="T8" fmla="*/ 10 w 193"/>
                <a:gd name="T9" fmla="*/ 0 h 120"/>
                <a:gd name="T10" fmla="*/ 145 w 193"/>
                <a:gd name="T11" fmla="*/ 33 h 120"/>
                <a:gd name="T12" fmla="*/ 130 w 193"/>
                <a:gd name="T13" fmla="*/ 48 h 120"/>
                <a:gd name="T14" fmla="*/ 145 w 193"/>
                <a:gd name="T15" fmla="*/ 63 h 120"/>
                <a:gd name="T16" fmla="*/ 160 w 193"/>
                <a:gd name="T17" fmla="*/ 48 h 120"/>
                <a:gd name="T18" fmla="*/ 145 w 193"/>
                <a:gd name="T19" fmla="*/ 33 h 120"/>
                <a:gd name="T20" fmla="*/ 49 w 193"/>
                <a:gd name="T21" fmla="*/ 33 h 120"/>
                <a:gd name="T22" fmla="*/ 34 w 193"/>
                <a:gd name="T23" fmla="*/ 48 h 120"/>
                <a:gd name="T24" fmla="*/ 49 w 193"/>
                <a:gd name="T25" fmla="*/ 63 h 120"/>
                <a:gd name="T26" fmla="*/ 64 w 193"/>
                <a:gd name="T27" fmla="*/ 48 h 120"/>
                <a:gd name="T28" fmla="*/ 49 w 193"/>
                <a:gd name="T29" fmla="*/ 33 h 120"/>
                <a:gd name="T30" fmla="*/ 97 w 193"/>
                <a:gd name="T31" fmla="*/ 73 h 120"/>
                <a:gd name="T32" fmla="*/ 73 w 193"/>
                <a:gd name="T33" fmla="*/ 96 h 120"/>
                <a:gd name="T34" fmla="*/ 97 w 193"/>
                <a:gd name="T35" fmla="*/ 120 h 120"/>
                <a:gd name="T36" fmla="*/ 120 w 193"/>
                <a:gd name="T37" fmla="*/ 96 h 120"/>
                <a:gd name="T38" fmla="*/ 97 w 193"/>
                <a:gd name="T39" fmla="*/ 73 h 120"/>
                <a:gd name="T40" fmla="*/ 184 w 193"/>
                <a:gd name="T41" fmla="*/ 0 h 120"/>
                <a:gd name="T42" fmla="*/ 175 w 193"/>
                <a:gd name="T43" fmla="*/ 9 h 120"/>
                <a:gd name="T44" fmla="*/ 184 w 193"/>
                <a:gd name="T45" fmla="*/ 18 h 120"/>
                <a:gd name="T46" fmla="*/ 193 w 193"/>
                <a:gd name="T47" fmla="*/ 9 h 120"/>
                <a:gd name="T48" fmla="*/ 184 w 193"/>
                <a:gd name="T49"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20">
                  <a:moveTo>
                    <a:pt x="10" y="0"/>
                  </a:moveTo>
                  <a:cubicBezTo>
                    <a:pt x="5" y="0"/>
                    <a:pt x="0" y="4"/>
                    <a:pt x="0" y="9"/>
                  </a:cubicBezTo>
                  <a:cubicBezTo>
                    <a:pt x="0" y="14"/>
                    <a:pt x="5" y="18"/>
                    <a:pt x="10" y="18"/>
                  </a:cubicBezTo>
                  <a:cubicBezTo>
                    <a:pt x="15" y="18"/>
                    <a:pt x="19" y="14"/>
                    <a:pt x="19" y="9"/>
                  </a:cubicBezTo>
                  <a:cubicBezTo>
                    <a:pt x="19" y="4"/>
                    <a:pt x="15" y="0"/>
                    <a:pt x="10" y="0"/>
                  </a:cubicBezTo>
                  <a:moveTo>
                    <a:pt x="145" y="33"/>
                  </a:moveTo>
                  <a:cubicBezTo>
                    <a:pt x="136" y="33"/>
                    <a:pt x="130" y="40"/>
                    <a:pt x="130" y="48"/>
                  </a:cubicBezTo>
                  <a:cubicBezTo>
                    <a:pt x="130" y="57"/>
                    <a:pt x="136" y="63"/>
                    <a:pt x="145" y="63"/>
                  </a:cubicBezTo>
                  <a:cubicBezTo>
                    <a:pt x="153" y="63"/>
                    <a:pt x="160" y="57"/>
                    <a:pt x="160" y="48"/>
                  </a:cubicBezTo>
                  <a:cubicBezTo>
                    <a:pt x="160" y="40"/>
                    <a:pt x="153" y="33"/>
                    <a:pt x="145" y="33"/>
                  </a:cubicBezTo>
                  <a:moveTo>
                    <a:pt x="49" y="33"/>
                  </a:moveTo>
                  <a:cubicBezTo>
                    <a:pt x="41" y="33"/>
                    <a:pt x="34" y="40"/>
                    <a:pt x="34" y="48"/>
                  </a:cubicBezTo>
                  <a:cubicBezTo>
                    <a:pt x="34" y="57"/>
                    <a:pt x="41" y="63"/>
                    <a:pt x="49" y="63"/>
                  </a:cubicBezTo>
                  <a:cubicBezTo>
                    <a:pt x="57" y="63"/>
                    <a:pt x="64" y="57"/>
                    <a:pt x="64" y="48"/>
                  </a:cubicBezTo>
                  <a:cubicBezTo>
                    <a:pt x="64" y="40"/>
                    <a:pt x="57" y="33"/>
                    <a:pt x="49" y="33"/>
                  </a:cubicBezTo>
                  <a:moveTo>
                    <a:pt x="97" y="73"/>
                  </a:moveTo>
                  <a:cubicBezTo>
                    <a:pt x="84" y="73"/>
                    <a:pt x="73" y="83"/>
                    <a:pt x="73" y="96"/>
                  </a:cubicBezTo>
                  <a:cubicBezTo>
                    <a:pt x="73" y="109"/>
                    <a:pt x="84" y="120"/>
                    <a:pt x="97" y="120"/>
                  </a:cubicBezTo>
                  <a:cubicBezTo>
                    <a:pt x="110" y="120"/>
                    <a:pt x="120" y="109"/>
                    <a:pt x="120" y="96"/>
                  </a:cubicBezTo>
                  <a:cubicBezTo>
                    <a:pt x="120" y="83"/>
                    <a:pt x="110" y="73"/>
                    <a:pt x="97" y="73"/>
                  </a:cubicBezTo>
                  <a:moveTo>
                    <a:pt x="184" y="0"/>
                  </a:moveTo>
                  <a:cubicBezTo>
                    <a:pt x="179" y="0"/>
                    <a:pt x="175" y="4"/>
                    <a:pt x="175" y="9"/>
                  </a:cubicBezTo>
                  <a:cubicBezTo>
                    <a:pt x="175" y="14"/>
                    <a:pt x="179" y="18"/>
                    <a:pt x="184" y="18"/>
                  </a:cubicBezTo>
                  <a:cubicBezTo>
                    <a:pt x="189" y="18"/>
                    <a:pt x="193" y="14"/>
                    <a:pt x="193" y="9"/>
                  </a:cubicBezTo>
                  <a:cubicBezTo>
                    <a:pt x="193" y="4"/>
                    <a:pt x="189" y="0"/>
                    <a:pt x="184" y="0"/>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25" name="Freeform 35"/>
            <p:cNvSpPr>
              <a:spLocks noEditPoints="1"/>
            </p:cNvSpPr>
            <p:nvPr/>
          </p:nvSpPr>
          <p:spPr bwMode="auto">
            <a:xfrm>
              <a:off x="6928825" y="3528860"/>
              <a:ext cx="302717" cy="189607"/>
            </a:xfrm>
            <a:custGeom>
              <a:avLst/>
              <a:gdLst>
                <a:gd name="T0" fmla="*/ 10 w 193"/>
                <a:gd name="T1" fmla="*/ 0 h 120"/>
                <a:gd name="T2" fmla="*/ 0 w 193"/>
                <a:gd name="T3" fmla="*/ 9 h 120"/>
                <a:gd name="T4" fmla="*/ 10 w 193"/>
                <a:gd name="T5" fmla="*/ 18 h 120"/>
                <a:gd name="T6" fmla="*/ 19 w 193"/>
                <a:gd name="T7" fmla="*/ 9 h 120"/>
                <a:gd name="T8" fmla="*/ 10 w 193"/>
                <a:gd name="T9" fmla="*/ 0 h 120"/>
                <a:gd name="T10" fmla="*/ 145 w 193"/>
                <a:gd name="T11" fmla="*/ 33 h 120"/>
                <a:gd name="T12" fmla="*/ 130 w 193"/>
                <a:gd name="T13" fmla="*/ 48 h 120"/>
                <a:gd name="T14" fmla="*/ 145 w 193"/>
                <a:gd name="T15" fmla="*/ 63 h 120"/>
                <a:gd name="T16" fmla="*/ 160 w 193"/>
                <a:gd name="T17" fmla="*/ 48 h 120"/>
                <a:gd name="T18" fmla="*/ 145 w 193"/>
                <a:gd name="T19" fmla="*/ 33 h 120"/>
                <a:gd name="T20" fmla="*/ 49 w 193"/>
                <a:gd name="T21" fmla="*/ 33 h 120"/>
                <a:gd name="T22" fmla="*/ 34 w 193"/>
                <a:gd name="T23" fmla="*/ 48 h 120"/>
                <a:gd name="T24" fmla="*/ 49 w 193"/>
                <a:gd name="T25" fmla="*/ 63 h 120"/>
                <a:gd name="T26" fmla="*/ 64 w 193"/>
                <a:gd name="T27" fmla="*/ 48 h 120"/>
                <a:gd name="T28" fmla="*/ 49 w 193"/>
                <a:gd name="T29" fmla="*/ 33 h 120"/>
                <a:gd name="T30" fmla="*/ 97 w 193"/>
                <a:gd name="T31" fmla="*/ 73 h 120"/>
                <a:gd name="T32" fmla="*/ 73 w 193"/>
                <a:gd name="T33" fmla="*/ 96 h 120"/>
                <a:gd name="T34" fmla="*/ 97 w 193"/>
                <a:gd name="T35" fmla="*/ 120 h 120"/>
                <a:gd name="T36" fmla="*/ 120 w 193"/>
                <a:gd name="T37" fmla="*/ 96 h 120"/>
                <a:gd name="T38" fmla="*/ 97 w 193"/>
                <a:gd name="T39" fmla="*/ 73 h 120"/>
                <a:gd name="T40" fmla="*/ 184 w 193"/>
                <a:gd name="T41" fmla="*/ 0 h 120"/>
                <a:gd name="T42" fmla="*/ 175 w 193"/>
                <a:gd name="T43" fmla="*/ 9 h 120"/>
                <a:gd name="T44" fmla="*/ 184 w 193"/>
                <a:gd name="T45" fmla="*/ 18 h 120"/>
                <a:gd name="T46" fmla="*/ 193 w 193"/>
                <a:gd name="T47" fmla="*/ 9 h 120"/>
                <a:gd name="T48" fmla="*/ 184 w 193"/>
                <a:gd name="T49"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20">
                  <a:moveTo>
                    <a:pt x="10" y="0"/>
                  </a:moveTo>
                  <a:cubicBezTo>
                    <a:pt x="5" y="0"/>
                    <a:pt x="0" y="4"/>
                    <a:pt x="0" y="9"/>
                  </a:cubicBezTo>
                  <a:cubicBezTo>
                    <a:pt x="0" y="14"/>
                    <a:pt x="5" y="18"/>
                    <a:pt x="10" y="18"/>
                  </a:cubicBezTo>
                  <a:cubicBezTo>
                    <a:pt x="15" y="18"/>
                    <a:pt x="19" y="14"/>
                    <a:pt x="19" y="9"/>
                  </a:cubicBezTo>
                  <a:cubicBezTo>
                    <a:pt x="19" y="4"/>
                    <a:pt x="15" y="0"/>
                    <a:pt x="10" y="0"/>
                  </a:cubicBezTo>
                  <a:moveTo>
                    <a:pt x="145" y="33"/>
                  </a:moveTo>
                  <a:cubicBezTo>
                    <a:pt x="136" y="33"/>
                    <a:pt x="130" y="40"/>
                    <a:pt x="130" y="48"/>
                  </a:cubicBezTo>
                  <a:cubicBezTo>
                    <a:pt x="130" y="57"/>
                    <a:pt x="136" y="63"/>
                    <a:pt x="145" y="63"/>
                  </a:cubicBezTo>
                  <a:cubicBezTo>
                    <a:pt x="153" y="63"/>
                    <a:pt x="160" y="57"/>
                    <a:pt x="160" y="48"/>
                  </a:cubicBezTo>
                  <a:cubicBezTo>
                    <a:pt x="160" y="40"/>
                    <a:pt x="153" y="33"/>
                    <a:pt x="145" y="33"/>
                  </a:cubicBezTo>
                  <a:moveTo>
                    <a:pt x="49" y="33"/>
                  </a:moveTo>
                  <a:cubicBezTo>
                    <a:pt x="41" y="33"/>
                    <a:pt x="34" y="40"/>
                    <a:pt x="34" y="48"/>
                  </a:cubicBezTo>
                  <a:cubicBezTo>
                    <a:pt x="34" y="57"/>
                    <a:pt x="41" y="63"/>
                    <a:pt x="49" y="63"/>
                  </a:cubicBezTo>
                  <a:cubicBezTo>
                    <a:pt x="57" y="63"/>
                    <a:pt x="64" y="57"/>
                    <a:pt x="64" y="48"/>
                  </a:cubicBezTo>
                  <a:cubicBezTo>
                    <a:pt x="64" y="40"/>
                    <a:pt x="57" y="33"/>
                    <a:pt x="49" y="33"/>
                  </a:cubicBezTo>
                  <a:moveTo>
                    <a:pt x="97" y="73"/>
                  </a:moveTo>
                  <a:cubicBezTo>
                    <a:pt x="84" y="73"/>
                    <a:pt x="73" y="83"/>
                    <a:pt x="73" y="96"/>
                  </a:cubicBezTo>
                  <a:cubicBezTo>
                    <a:pt x="73" y="109"/>
                    <a:pt x="84" y="120"/>
                    <a:pt x="97" y="120"/>
                  </a:cubicBezTo>
                  <a:cubicBezTo>
                    <a:pt x="110" y="120"/>
                    <a:pt x="120" y="109"/>
                    <a:pt x="120" y="96"/>
                  </a:cubicBezTo>
                  <a:cubicBezTo>
                    <a:pt x="120" y="83"/>
                    <a:pt x="110" y="73"/>
                    <a:pt x="97" y="73"/>
                  </a:cubicBezTo>
                  <a:moveTo>
                    <a:pt x="184" y="0"/>
                  </a:moveTo>
                  <a:cubicBezTo>
                    <a:pt x="179" y="0"/>
                    <a:pt x="175" y="4"/>
                    <a:pt x="175" y="9"/>
                  </a:cubicBezTo>
                  <a:cubicBezTo>
                    <a:pt x="175" y="14"/>
                    <a:pt x="179" y="18"/>
                    <a:pt x="184" y="18"/>
                  </a:cubicBezTo>
                  <a:cubicBezTo>
                    <a:pt x="189" y="18"/>
                    <a:pt x="193" y="14"/>
                    <a:pt x="193" y="9"/>
                  </a:cubicBezTo>
                  <a:cubicBezTo>
                    <a:pt x="193" y="4"/>
                    <a:pt x="189" y="0"/>
                    <a:pt x="184" y="0"/>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sp>
          <p:nvSpPr>
            <p:cNvPr id="26" name="Freeform 35"/>
            <p:cNvSpPr>
              <a:spLocks noEditPoints="1"/>
            </p:cNvSpPr>
            <p:nvPr/>
          </p:nvSpPr>
          <p:spPr bwMode="auto">
            <a:xfrm>
              <a:off x="8948104" y="3609802"/>
              <a:ext cx="302717" cy="189607"/>
            </a:xfrm>
            <a:custGeom>
              <a:avLst/>
              <a:gdLst>
                <a:gd name="T0" fmla="*/ 10 w 193"/>
                <a:gd name="T1" fmla="*/ 0 h 120"/>
                <a:gd name="T2" fmla="*/ 0 w 193"/>
                <a:gd name="T3" fmla="*/ 9 h 120"/>
                <a:gd name="T4" fmla="*/ 10 w 193"/>
                <a:gd name="T5" fmla="*/ 18 h 120"/>
                <a:gd name="T6" fmla="*/ 19 w 193"/>
                <a:gd name="T7" fmla="*/ 9 h 120"/>
                <a:gd name="T8" fmla="*/ 10 w 193"/>
                <a:gd name="T9" fmla="*/ 0 h 120"/>
                <a:gd name="T10" fmla="*/ 145 w 193"/>
                <a:gd name="T11" fmla="*/ 33 h 120"/>
                <a:gd name="T12" fmla="*/ 130 w 193"/>
                <a:gd name="T13" fmla="*/ 48 h 120"/>
                <a:gd name="T14" fmla="*/ 145 w 193"/>
                <a:gd name="T15" fmla="*/ 63 h 120"/>
                <a:gd name="T16" fmla="*/ 160 w 193"/>
                <a:gd name="T17" fmla="*/ 48 h 120"/>
                <a:gd name="T18" fmla="*/ 145 w 193"/>
                <a:gd name="T19" fmla="*/ 33 h 120"/>
                <a:gd name="T20" fmla="*/ 49 w 193"/>
                <a:gd name="T21" fmla="*/ 33 h 120"/>
                <a:gd name="T22" fmla="*/ 34 w 193"/>
                <a:gd name="T23" fmla="*/ 48 h 120"/>
                <a:gd name="T24" fmla="*/ 49 w 193"/>
                <a:gd name="T25" fmla="*/ 63 h 120"/>
                <a:gd name="T26" fmla="*/ 64 w 193"/>
                <a:gd name="T27" fmla="*/ 48 h 120"/>
                <a:gd name="T28" fmla="*/ 49 w 193"/>
                <a:gd name="T29" fmla="*/ 33 h 120"/>
                <a:gd name="T30" fmla="*/ 97 w 193"/>
                <a:gd name="T31" fmla="*/ 73 h 120"/>
                <a:gd name="T32" fmla="*/ 73 w 193"/>
                <a:gd name="T33" fmla="*/ 96 h 120"/>
                <a:gd name="T34" fmla="*/ 97 w 193"/>
                <a:gd name="T35" fmla="*/ 120 h 120"/>
                <a:gd name="T36" fmla="*/ 120 w 193"/>
                <a:gd name="T37" fmla="*/ 96 h 120"/>
                <a:gd name="T38" fmla="*/ 97 w 193"/>
                <a:gd name="T39" fmla="*/ 73 h 120"/>
                <a:gd name="T40" fmla="*/ 184 w 193"/>
                <a:gd name="T41" fmla="*/ 0 h 120"/>
                <a:gd name="T42" fmla="*/ 175 w 193"/>
                <a:gd name="T43" fmla="*/ 9 h 120"/>
                <a:gd name="T44" fmla="*/ 184 w 193"/>
                <a:gd name="T45" fmla="*/ 18 h 120"/>
                <a:gd name="T46" fmla="*/ 193 w 193"/>
                <a:gd name="T47" fmla="*/ 9 h 120"/>
                <a:gd name="T48" fmla="*/ 184 w 193"/>
                <a:gd name="T49"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3" h="120">
                  <a:moveTo>
                    <a:pt x="10" y="0"/>
                  </a:moveTo>
                  <a:cubicBezTo>
                    <a:pt x="5" y="0"/>
                    <a:pt x="0" y="4"/>
                    <a:pt x="0" y="9"/>
                  </a:cubicBezTo>
                  <a:cubicBezTo>
                    <a:pt x="0" y="14"/>
                    <a:pt x="5" y="18"/>
                    <a:pt x="10" y="18"/>
                  </a:cubicBezTo>
                  <a:cubicBezTo>
                    <a:pt x="15" y="18"/>
                    <a:pt x="19" y="14"/>
                    <a:pt x="19" y="9"/>
                  </a:cubicBezTo>
                  <a:cubicBezTo>
                    <a:pt x="19" y="4"/>
                    <a:pt x="15" y="0"/>
                    <a:pt x="10" y="0"/>
                  </a:cubicBezTo>
                  <a:moveTo>
                    <a:pt x="145" y="33"/>
                  </a:moveTo>
                  <a:cubicBezTo>
                    <a:pt x="136" y="33"/>
                    <a:pt x="130" y="40"/>
                    <a:pt x="130" y="48"/>
                  </a:cubicBezTo>
                  <a:cubicBezTo>
                    <a:pt x="130" y="57"/>
                    <a:pt x="136" y="63"/>
                    <a:pt x="145" y="63"/>
                  </a:cubicBezTo>
                  <a:cubicBezTo>
                    <a:pt x="153" y="63"/>
                    <a:pt x="160" y="57"/>
                    <a:pt x="160" y="48"/>
                  </a:cubicBezTo>
                  <a:cubicBezTo>
                    <a:pt x="160" y="40"/>
                    <a:pt x="153" y="33"/>
                    <a:pt x="145" y="33"/>
                  </a:cubicBezTo>
                  <a:moveTo>
                    <a:pt x="49" y="33"/>
                  </a:moveTo>
                  <a:cubicBezTo>
                    <a:pt x="41" y="33"/>
                    <a:pt x="34" y="40"/>
                    <a:pt x="34" y="48"/>
                  </a:cubicBezTo>
                  <a:cubicBezTo>
                    <a:pt x="34" y="57"/>
                    <a:pt x="41" y="63"/>
                    <a:pt x="49" y="63"/>
                  </a:cubicBezTo>
                  <a:cubicBezTo>
                    <a:pt x="57" y="63"/>
                    <a:pt x="64" y="57"/>
                    <a:pt x="64" y="48"/>
                  </a:cubicBezTo>
                  <a:cubicBezTo>
                    <a:pt x="64" y="40"/>
                    <a:pt x="57" y="33"/>
                    <a:pt x="49" y="33"/>
                  </a:cubicBezTo>
                  <a:moveTo>
                    <a:pt x="97" y="73"/>
                  </a:moveTo>
                  <a:cubicBezTo>
                    <a:pt x="84" y="73"/>
                    <a:pt x="73" y="83"/>
                    <a:pt x="73" y="96"/>
                  </a:cubicBezTo>
                  <a:cubicBezTo>
                    <a:pt x="73" y="109"/>
                    <a:pt x="84" y="120"/>
                    <a:pt x="97" y="120"/>
                  </a:cubicBezTo>
                  <a:cubicBezTo>
                    <a:pt x="110" y="120"/>
                    <a:pt x="120" y="109"/>
                    <a:pt x="120" y="96"/>
                  </a:cubicBezTo>
                  <a:cubicBezTo>
                    <a:pt x="120" y="83"/>
                    <a:pt x="110" y="73"/>
                    <a:pt x="97" y="73"/>
                  </a:cubicBezTo>
                  <a:moveTo>
                    <a:pt x="184" y="0"/>
                  </a:moveTo>
                  <a:cubicBezTo>
                    <a:pt x="179" y="0"/>
                    <a:pt x="175" y="4"/>
                    <a:pt x="175" y="9"/>
                  </a:cubicBezTo>
                  <a:cubicBezTo>
                    <a:pt x="175" y="14"/>
                    <a:pt x="179" y="18"/>
                    <a:pt x="184" y="18"/>
                  </a:cubicBezTo>
                  <a:cubicBezTo>
                    <a:pt x="189" y="18"/>
                    <a:pt x="193" y="14"/>
                    <a:pt x="193" y="9"/>
                  </a:cubicBezTo>
                  <a:cubicBezTo>
                    <a:pt x="193" y="4"/>
                    <a:pt x="189" y="0"/>
                    <a:pt x="184" y="0"/>
                  </a:cubicBezTo>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ndParaRPr>
            </a:p>
          </p:txBody>
        </p:sp>
      </p:grpSp>
      <p:grpSp>
        <p:nvGrpSpPr>
          <p:cNvPr id="53" name="组合 52"/>
          <p:cNvGrpSpPr/>
          <p:nvPr/>
        </p:nvGrpSpPr>
        <p:grpSpPr>
          <a:xfrm>
            <a:off x="1760972" y="3852195"/>
            <a:ext cx="1947825" cy="577642"/>
            <a:chOff x="2159271" y="4892821"/>
            <a:chExt cx="2267858" cy="733686"/>
          </a:xfrm>
        </p:grpSpPr>
        <p:sp>
          <p:nvSpPr>
            <p:cNvPr id="54" name="文本框 91"/>
            <p:cNvSpPr txBox="1"/>
            <p:nvPr/>
          </p:nvSpPr>
          <p:spPr>
            <a:xfrm>
              <a:off x="2162332" y="4892821"/>
              <a:ext cx="2060666" cy="430011"/>
            </a:xfrm>
            <a:prstGeom prst="rect">
              <a:avLst/>
            </a:prstGeom>
            <a:noFill/>
          </p:spPr>
          <p:txBody>
            <a:bodyPr wrap="square" rtlCol="0">
              <a:spAutoFit/>
            </a:bodyPr>
            <a:lstStyle/>
            <a:p>
              <a:pPr algn="ctr"/>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rPr>
                <a:t>urls.py</a:t>
              </a:r>
              <a:endParaRPr lang="zh-CN" altLang="en-US" sz="160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55" name="文本框 113"/>
            <p:cNvSpPr txBox="1"/>
            <p:nvPr/>
          </p:nvSpPr>
          <p:spPr>
            <a:xfrm>
              <a:off x="2159271" y="5281439"/>
              <a:ext cx="2267858" cy="345068"/>
            </a:xfrm>
            <a:prstGeom prst="rect">
              <a:avLst/>
            </a:prstGeom>
            <a:noFill/>
          </p:spPr>
          <p:txBody>
            <a:bodyPr wrap="square" rtlCol="0">
              <a:spAutoFit/>
            </a:bodyPr>
            <a:lstStyle/>
            <a:p>
              <a:pPr algn="ctr" defTabSz="718820">
                <a:lnSpc>
                  <a:spcPts val="15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Code http</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56" name="组合 55"/>
          <p:cNvGrpSpPr/>
          <p:nvPr/>
        </p:nvGrpSpPr>
        <p:grpSpPr>
          <a:xfrm>
            <a:off x="3060725" y="1260627"/>
            <a:ext cx="1950450" cy="559259"/>
            <a:chOff x="3839147" y="1701602"/>
            <a:chExt cx="2270915" cy="710334"/>
          </a:xfrm>
        </p:grpSpPr>
        <p:sp>
          <p:nvSpPr>
            <p:cNvPr id="57" name="文本框 99"/>
            <p:cNvSpPr txBox="1"/>
            <p:nvPr/>
          </p:nvSpPr>
          <p:spPr>
            <a:xfrm>
              <a:off x="4116918" y="1701602"/>
              <a:ext cx="1847414" cy="430009"/>
            </a:xfrm>
            <a:prstGeom prst="rect">
              <a:avLst/>
            </a:prstGeom>
            <a:noFill/>
          </p:spPr>
          <p:txBody>
            <a:bodyPr wrap="square" rtlCol="0">
              <a:spAutoFit/>
            </a:bodyPr>
            <a:lstStyle/>
            <a:p>
              <a:pPr algn="ctr"/>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rPr>
                <a:t>manage.py</a:t>
              </a:r>
              <a:endParaRPr lang="zh-CN" altLang="en-US" sz="160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58" name="文本框 113"/>
            <p:cNvSpPr txBox="1"/>
            <p:nvPr/>
          </p:nvSpPr>
          <p:spPr>
            <a:xfrm>
              <a:off x="3839147" y="2066870"/>
              <a:ext cx="2270915" cy="345066"/>
            </a:xfrm>
            <a:prstGeom prst="rect">
              <a:avLst/>
            </a:prstGeom>
            <a:noFill/>
          </p:spPr>
          <p:txBody>
            <a:bodyPr wrap="square" rtlCol="0">
              <a:spAutoFit/>
            </a:bodyPr>
            <a:lstStyle/>
            <a:p>
              <a:pPr algn="ct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Code run app</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59" name="组合 58"/>
          <p:cNvGrpSpPr/>
          <p:nvPr/>
        </p:nvGrpSpPr>
        <p:grpSpPr>
          <a:xfrm>
            <a:off x="4917038" y="3852195"/>
            <a:ext cx="2032119" cy="552530"/>
            <a:chOff x="6166451" y="4892821"/>
            <a:chExt cx="2366003" cy="701790"/>
          </a:xfrm>
        </p:grpSpPr>
        <p:sp>
          <p:nvSpPr>
            <p:cNvPr id="60" name="文本框 94"/>
            <p:cNvSpPr txBox="1"/>
            <p:nvPr/>
          </p:nvSpPr>
          <p:spPr>
            <a:xfrm>
              <a:off x="6226185" y="4892821"/>
              <a:ext cx="1953470" cy="430010"/>
            </a:xfrm>
            <a:prstGeom prst="rect">
              <a:avLst/>
            </a:prstGeom>
            <a:noFill/>
          </p:spPr>
          <p:txBody>
            <a:bodyPr wrap="square" rtlCol="0">
              <a:spAutoFit/>
            </a:bodyPr>
            <a:lstStyle/>
            <a:p>
              <a:pPr algn="ctr"/>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rPr>
                <a:t>settings.py</a:t>
              </a:r>
              <a:endParaRPr lang="zh-CN" altLang="en-US" sz="160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61" name="文本框 113"/>
            <p:cNvSpPr txBox="1"/>
            <p:nvPr/>
          </p:nvSpPr>
          <p:spPr>
            <a:xfrm>
              <a:off x="6166451" y="5249544"/>
              <a:ext cx="2366003" cy="345067"/>
            </a:xfrm>
            <a:prstGeom prst="rect">
              <a:avLst/>
            </a:prstGeom>
            <a:noFill/>
          </p:spPr>
          <p:txBody>
            <a:bodyPr wrap="square" rtlCol="0">
              <a:spAutoFit/>
            </a:bodyPr>
            <a:lstStyle/>
            <a:p>
              <a:pPr algn="ctr" defTabSz="718820">
                <a:lnSpc>
                  <a:spcPts val="15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Code app</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62" name="组合 61"/>
          <p:cNvGrpSpPr/>
          <p:nvPr/>
        </p:nvGrpSpPr>
        <p:grpSpPr>
          <a:xfrm>
            <a:off x="6383973" y="1187213"/>
            <a:ext cx="2050581" cy="560665"/>
            <a:chOff x="8028983" y="1507924"/>
            <a:chExt cx="2387498" cy="712120"/>
          </a:xfrm>
        </p:grpSpPr>
        <p:sp>
          <p:nvSpPr>
            <p:cNvPr id="63" name="文本框 101"/>
            <p:cNvSpPr txBox="1"/>
            <p:nvPr/>
          </p:nvSpPr>
          <p:spPr>
            <a:xfrm>
              <a:off x="8028983" y="1507924"/>
              <a:ext cx="2167150" cy="430009"/>
            </a:xfrm>
            <a:prstGeom prst="rect">
              <a:avLst/>
            </a:prstGeom>
            <a:noFill/>
          </p:spPr>
          <p:txBody>
            <a:bodyPr wrap="square" rtlCol="0">
              <a:spAutoFit/>
            </a:bodyPr>
            <a:lstStyle/>
            <a:p>
              <a:pPr algn="ctr"/>
              <a:r>
                <a:rPr lang="en-US" altLang="zh-CN" sz="1600">
                  <a:solidFill>
                    <a:schemeClr val="tx1">
                      <a:lumMod val="75000"/>
                      <a:lumOff val="25000"/>
                    </a:schemeClr>
                  </a:solidFill>
                  <a:latin typeface="Helvetica" panose="020B0604020202030204" pitchFamily="34" charset="0"/>
                  <a:ea typeface="方正兰亭黑简体" panose="02000000000000000000" pitchFamily="2" charset="-122"/>
                </a:rPr>
                <a:t>shopman.py</a:t>
              </a:r>
              <a:endParaRPr lang="zh-CN" altLang="en-US" sz="160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64" name="文本框 113"/>
            <p:cNvSpPr txBox="1"/>
            <p:nvPr/>
          </p:nvSpPr>
          <p:spPr>
            <a:xfrm>
              <a:off x="8100153" y="1874978"/>
              <a:ext cx="2316328" cy="345066"/>
            </a:xfrm>
            <a:prstGeom prst="rect">
              <a:avLst/>
            </a:prstGeom>
            <a:noFill/>
          </p:spPr>
          <p:txBody>
            <a:bodyPr wrap="square" rtlCol="0">
              <a:spAutoFit/>
            </a:bodyPr>
            <a:lstStyle/>
            <a:p>
              <a:pPr algn="ctr" defTabSz="718820">
                <a:lnSpc>
                  <a:spcPts val="15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Code list </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anim calcmode="lin" valueType="num">
                                      <p:cBhvr>
                                        <p:cTn id="14" dur="500" fill="hold"/>
                                        <p:tgtEl>
                                          <p:spTgt spid="7"/>
                                        </p:tgtEl>
                                        <p:attrNameLst>
                                          <p:attrName>ppt_x</p:attrName>
                                        </p:attrNameLst>
                                      </p:cBhvr>
                                      <p:tavLst>
                                        <p:tav tm="0">
                                          <p:val>
                                            <p:strVal val="#ppt_x"/>
                                          </p:val>
                                        </p:tav>
                                        <p:tav tm="100000">
                                          <p:val>
                                            <p:strVal val="#ppt_x"/>
                                          </p:val>
                                        </p:tav>
                                      </p:tavLst>
                                    </p:anim>
                                    <p:anim calcmode="lin" valueType="num">
                                      <p:cBhvr>
                                        <p:cTn id="15" dur="5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anim calcmode="lin" valueType="num">
                                      <p:cBhvr>
                                        <p:cTn id="20" dur="500" fill="hold"/>
                                        <p:tgtEl>
                                          <p:spTgt spid="9"/>
                                        </p:tgtEl>
                                        <p:attrNameLst>
                                          <p:attrName>ppt_x</p:attrName>
                                        </p:attrNameLst>
                                      </p:cBhvr>
                                      <p:tavLst>
                                        <p:tav tm="0">
                                          <p:val>
                                            <p:strVal val="#ppt_x"/>
                                          </p:val>
                                        </p:tav>
                                        <p:tav tm="100000">
                                          <p:val>
                                            <p:strVal val="#ppt_x"/>
                                          </p:val>
                                        </p:tav>
                                      </p:tavLst>
                                    </p:anim>
                                    <p:anim calcmode="lin" valueType="num">
                                      <p:cBhvr>
                                        <p:cTn id="21" dur="500" fill="hold"/>
                                        <p:tgtEl>
                                          <p:spTgt spid="9"/>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7"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anim calcmode="lin" valueType="num">
                                      <p:cBhvr>
                                        <p:cTn id="26" dur="500" fill="hold"/>
                                        <p:tgtEl>
                                          <p:spTgt spid="8"/>
                                        </p:tgtEl>
                                        <p:attrNameLst>
                                          <p:attrName>ppt_x</p:attrName>
                                        </p:attrNameLst>
                                      </p:cBhvr>
                                      <p:tavLst>
                                        <p:tav tm="0">
                                          <p:val>
                                            <p:strVal val="#ppt_x"/>
                                          </p:val>
                                        </p:tav>
                                        <p:tav tm="100000">
                                          <p:val>
                                            <p:strVal val="#ppt_x"/>
                                          </p:val>
                                        </p:tav>
                                      </p:tavLst>
                                    </p:anim>
                                    <p:anim calcmode="lin" valueType="num">
                                      <p:cBhvr>
                                        <p:cTn id="27" dur="500" fill="hold"/>
                                        <p:tgtEl>
                                          <p:spTgt spid="8"/>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14" presetClass="entr" presetSubtype="1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randombar(horizontal)">
                                      <p:cBhvr>
                                        <p:cTn id="31" dur="500"/>
                                        <p:tgtEl>
                                          <p:spTgt spid="10"/>
                                        </p:tgtEl>
                                      </p:cBhvr>
                                    </p:animEffect>
                                  </p:childTnLst>
                                </p:cTn>
                              </p:par>
                            </p:childTnLst>
                          </p:cTn>
                        </p:par>
                        <p:par>
                          <p:cTn id="32" fill="hold">
                            <p:stCondLst>
                              <p:cond delay="2500"/>
                            </p:stCondLst>
                            <p:childTnLst>
                              <p:par>
                                <p:cTn id="33" presetID="22" presetClass="entr" presetSubtype="1" fill="hold" nodeType="after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wipe(up)">
                                      <p:cBhvr>
                                        <p:cTn id="35" dur="500"/>
                                        <p:tgtEl>
                                          <p:spTgt spid="53"/>
                                        </p:tgtEl>
                                      </p:cBhvr>
                                    </p:animEffect>
                                  </p:childTnLst>
                                </p:cTn>
                              </p:par>
                            </p:childTnLst>
                          </p:cTn>
                        </p:par>
                        <p:par>
                          <p:cTn id="36" fill="hold">
                            <p:stCondLst>
                              <p:cond delay="3000"/>
                            </p:stCondLst>
                            <p:childTnLst>
                              <p:par>
                                <p:cTn id="37" presetID="22" presetClass="entr" presetSubtype="4" fill="hold" nodeType="afterEffect">
                                  <p:stCondLst>
                                    <p:cond delay="0"/>
                                  </p:stCondLst>
                                  <p:childTnLst>
                                    <p:set>
                                      <p:cBhvr>
                                        <p:cTn id="38" dur="1" fill="hold">
                                          <p:stCondLst>
                                            <p:cond delay="0"/>
                                          </p:stCondLst>
                                        </p:cTn>
                                        <p:tgtEl>
                                          <p:spTgt spid="56"/>
                                        </p:tgtEl>
                                        <p:attrNameLst>
                                          <p:attrName>style.visibility</p:attrName>
                                        </p:attrNameLst>
                                      </p:cBhvr>
                                      <p:to>
                                        <p:strVal val="visible"/>
                                      </p:to>
                                    </p:set>
                                    <p:animEffect transition="in" filter="wipe(down)">
                                      <p:cBhvr>
                                        <p:cTn id="39" dur="500"/>
                                        <p:tgtEl>
                                          <p:spTgt spid="56"/>
                                        </p:tgtEl>
                                      </p:cBhvr>
                                    </p:animEffect>
                                  </p:childTnLst>
                                </p:cTn>
                              </p:par>
                            </p:childTnLst>
                          </p:cTn>
                        </p:par>
                        <p:par>
                          <p:cTn id="40" fill="hold">
                            <p:stCondLst>
                              <p:cond delay="3500"/>
                            </p:stCondLst>
                            <p:childTnLst>
                              <p:par>
                                <p:cTn id="41" presetID="22" presetClass="entr" presetSubtype="1" fill="hold" nodeType="afterEffect">
                                  <p:stCondLst>
                                    <p:cond delay="0"/>
                                  </p:stCondLst>
                                  <p:childTnLst>
                                    <p:set>
                                      <p:cBhvr>
                                        <p:cTn id="42" dur="1" fill="hold">
                                          <p:stCondLst>
                                            <p:cond delay="0"/>
                                          </p:stCondLst>
                                        </p:cTn>
                                        <p:tgtEl>
                                          <p:spTgt spid="59"/>
                                        </p:tgtEl>
                                        <p:attrNameLst>
                                          <p:attrName>style.visibility</p:attrName>
                                        </p:attrNameLst>
                                      </p:cBhvr>
                                      <p:to>
                                        <p:strVal val="visible"/>
                                      </p:to>
                                    </p:set>
                                    <p:animEffect transition="in" filter="wipe(up)">
                                      <p:cBhvr>
                                        <p:cTn id="43" dur="500"/>
                                        <p:tgtEl>
                                          <p:spTgt spid="59"/>
                                        </p:tgtEl>
                                      </p:cBhvr>
                                    </p:animEffect>
                                  </p:childTnLst>
                                </p:cTn>
                              </p:par>
                            </p:childTnLst>
                          </p:cTn>
                        </p:par>
                        <p:par>
                          <p:cTn id="44" fill="hold">
                            <p:stCondLst>
                              <p:cond delay="4000"/>
                            </p:stCondLst>
                            <p:childTnLst>
                              <p:par>
                                <p:cTn id="45" presetID="22" presetClass="entr" presetSubtype="4" fill="hold" nodeType="after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wipe(down)">
                                      <p:cBhvr>
                                        <p:cTn id="4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5027828E-603F-48FE-4F68-69954D19AF5F}"/>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http </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169EF32E-2B7F-D614-042B-9EBEB5E65557}"/>
              </a:ext>
            </a:extLst>
          </p:cNvPr>
          <p:cNvSpPr txBox="1"/>
          <p:nvPr/>
        </p:nvSpPr>
        <p:spPr>
          <a:xfrm>
            <a:off x="900485" y="663495"/>
            <a:ext cx="6912768" cy="1892826"/>
          </a:xfrm>
          <a:prstGeom prst="rect">
            <a:avLst/>
          </a:prstGeom>
          <a:solidFill>
            <a:srgbClr val="FFB850"/>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urls.py</a:t>
            </a:r>
            <a:br>
              <a:rPr lang="vi-VN" sz="1100"/>
            </a:br>
            <a:r>
              <a:rPr lang="en-US" sz="1100"/>
              <a:t>from django.conf import settings</a:t>
            </a:r>
          </a:p>
          <a:p>
            <a:r>
              <a:rPr lang="en-US" sz="1100"/>
              <a:t>from django.conf.urls.static import static</a:t>
            </a:r>
          </a:p>
          <a:p>
            <a:r>
              <a:rPr lang="en-US" sz="1100"/>
              <a:t>from django.contrib import admin</a:t>
            </a:r>
          </a:p>
          <a:p>
            <a:r>
              <a:rPr lang="en-US" sz="1100"/>
              <a:t>from django.urls import path, include</a:t>
            </a:r>
          </a:p>
          <a:p>
            <a:r>
              <a:rPr lang="en-US" sz="1100"/>
              <a:t>urlpatterns = [</a:t>
            </a:r>
          </a:p>
          <a:p>
            <a:r>
              <a:rPr lang="en-US" sz="1100"/>
              <a:t>    path('admin/', admin.site.urls),</a:t>
            </a:r>
          </a:p>
          <a:p>
            <a:r>
              <a:rPr lang="en-US" sz="1100"/>
              <a:t>    path('shop/', include('shop.urls')),</a:t>
            </a:r>
          </a:p>
          <a:p>
            <a:r>
              <a:rPr lang="en-US" sz="1100"/>
              <a:t>    path('shopCDB/', include('introduce.urls')),</a:t>
            </a:r>
          </a:p>
          <a:p>
            <a:r>
              <a:rPr lang="en-US" sz="1100"/>
              <a:t>] + static(settings.MEDIA_URL, document_root=settings.MEDIA_ROOT)</a:t>
            </a:r>
          </a:p>
        </p:txBody>
      </p:sp>
    </p:spTree>
    <p:extLst>
      <p:ext uri="{BB962C8B-B14F-4D97-AF65-F5344CB8AC3E}">
        <p14:creationId xmlns:p14="http://schemas.microsoft.com/office/powerpoint/2010/main" val="1510143155"/>
      </p:ext>
    </p:extLst>
  </p:cSld>
  <p:clrMapOvr>
    <a:masterClrMapping/>
  </p:clrMapOvr>
  <p:transition spd="med" advClick="0" advTm="0">
    <p:pull/>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5027828E-603F-48FE-4F68-69954D19AF5F}"/>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run app </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169EF32E-2B7F-D614-042B-9EBEB5E65557}"/>
              </a:ext>
            </a:extLst>
          </p:cNvPr>
          <p:cNvSpPr txBox="1"/>
          <p:nvPr/>
        </p:nvSpPr>
        <p:spPr>
          <a:xfrm>
            <a:off x="900485" y="663495"/>
            <a:ext cx="6912768" cy="3585597"/>
          </a:xfrm>
          <a:prstGeom prst="rect">
            <a:avLst/>
          </a:prstGeom>
          <a:solidFill>
            <a:srgbClr val="DF6C6D"/>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manage.py</a:t>
            </a:r>
            <a:br>
              <a:rPr lang="vi-VN" sz="1100"/>
            </a:br>
            <a:r>
              <a:rPr lang="en-US" sz="1100"/>
              <a:t>import os</a:t>
            </a:r>
          </a:p>
          <a:p>
            <a:r>
              <a:rPr lang="en-US" sz="1100"/>
              <a:t>import sys</a:t>
            </a:r>
          </a:p>
          <a:p>
            <a:r>
              <a:rPr lang="en-US" sz="1100"/>
              <a:t>import webbrowser</a:t>
            </a:r>
          </a:p>
          <a:p>
            <a:r>
              <a:rPr lang="en-US" sz="1100"/>
              <a:t>def open_browser():</a:t>
            </a:r>
          </a:p>
          <a:p>
            <a:r>
              <a:rPr lang="en-US" sz="1100"/>
              <a:t>    webbrowser.open_new("http://127.0.0.1:8000/shop")</a:t>
            </a:r>
          </a:p>
          <a:p>
            <a:r>
              <a:rPr lang="en-US" sz="1100"/>
              <a:t>def main():</a:t>
            </a:r>
          </a:p>
          <a:p>
            <a:r>
              <a:rPr lang="en-US" sz="1100"/>
              <a:t>    os.environ.setdefault('DJANGO_SETTINGS_MODULE', 'HungDjango.settings')</a:t>
            </a:r>
          </a:p>
          <a:p>
            <a:r>
              <a:rPr lang="en-US" sz="1100"/>
              <a:t>    try:</a:t>
            </a:r>
          </a:p>
          <a:p>
            <a:r>
              <a:rPr lang="en-US" sz="1100"/>
              <a:t>        from django.core.management import execute_from_command_line</a:t>
            </a:r>
          </a:p>
          <a:p>
            <a:r>
              <a:rPr lang="en-US" sz="1100"/>
              <a:t>    except ImportError as exc:</a:t>
            </a:r>
          </a:p>
          <a:p>
            <a:r>
              <a:rPr lang="en-US" sz="1100"/>
              <a:t>        raise ImportError(</a:t>
            </a:r>
          </a:p>
          <a:p>
            <a:r>
              <a:rPr lang="en-US" sz="1100"/>
              <a:t>            "Couldn't import Django. Are you sure it's installed and "</a:t>
            </a:r>
          </a:p>
          <a:p>
            <a:r>
              <a:rPr lang="en-US" sz="1100"/>
              <a:t>            "available on your PYTHONPATH environment variable? Did you "</a:t>
            </a:r>
          </a:p>
          <a:p>
            <a:r>
              <a:rPr lang="en-US" sz="1100"/>
              <a:t>            "forget to activate a virtual environment?"</a:t>
            </a:r>
          </a:p>
          <a:p>
            <a:r>
              <a:rPr lang="en-US" sz="1100"/>
              <a:t>        ) from exc</a:t>
            </a:r>
          </a:p>
          <a:p>
            <a:r>
              <a:rPr lang="en-US" sz="1100"/>
              <a:t>    execute_from_command_line(sys.argv)</a:t>
            </a:r>
          </a:p>
          <a:p>
            <a:r>
              <a:rPr lang="en-US" sz="1100"/>
              <a:t>if __name__ == '__main__':</a:t>
            </a:r>
          </a:p>
          <a:p>
            <a:r>
              <a:rPr lang="en-US" sz="1100"/>
              <a:t>    open_browser()</a:t>
            </a:r>
          </a:p>
          <a:p>
            <a:r>
              <a:rPr lang="en-US" sz="1100"/>
              <a:t>    main()</a:t>
            </a:r>
          </a:p>
        </p:txBody>
      </p:sp>
    </p:spTree>
    <p:extLst>
      <p:ext uri="{BB962C8B-B14F-4D97-AF65-F5344CB8AC3E}">
        <p14:creationId xmlns:p14="http://schemas.microsoft.com/office/powerpoint/2010/main" val="3839004146"/>
      </p:ext>
    </p:extLst>
  </p:cSld>
  <p:clrMapOvr>
    <a:masterClrMapping/>
  </p:clrMapOvr>
  <p:transition spd="med" advClick="0" advTm="0">
    <p:pull/>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5027828E-603F-48FE-4F68-69954D19AF5F}"/>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app </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169EF32E-2B7F-D614-042B-9EBEB5E65557}"/>
              </a:ext>
            </a:extLst>
          </p:cNvPr>
          <p:cNvSpPr txBox="1"/>
          <p:nvPr/>
        </p:nvSpPr>
        <p:spPr>
          <a:xfrm>
            <a:off x="186418" y="552736"/>
            <a:ext cx="4530491" cy="4601260"/>
          </a:xfrm>
          <a:prstGeom prst="rect">
            <a:avLst/>
          </a:prstGeom>
          <a:solidFill>
            <a:srgbClr val="01ACBE"/>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setting.py</a:t>
            </a:r>
            <a:br>
              <a:rPr lang="vi-VN" sz="1100"/>
            </a:br>
            <a:r>
              <a:rPr lang="en-US" sz="1100"/>
              <a:t>from pathlib import Path</a:t>
            </a:r>
          </a:p>
          <a:p>
            <a:r>
              <a:rPr lang="en-US" sz="1100"/>
              <a:t>import os</a:t>
            </a:r>
          </a:p>
          <a:p>
            <a:r>
              <a:rPr lang="en-US" sz="1100"/>
              <a:t>BASE_DIR = Path(__file__).resolve().parent.parent</a:t>
            </a:r>
          </a:p>
          <a:p>
            <a:r>
              <a:rPr lang="en-US" sz="1100"/>
              <a:t>SECRET_KEY = 'django-insecure-h6xo=7afkdfkm@%3ozp+_rmvyf2-f*@nz*zx41#omp1wsh=w7^'</a:t>
            </a:r>
          </a:p>
          <a:p>
            <a:r>
              <a:rPr lang="en-US" sz="1100"/>
              <a:t>DEBUG = True</a:t>
            </a:r>
          </a:p>
          <a:p>
            <a:r>
              <a:rPr lang="en-US" sz="1100"/>
              <a:t>ALLOWED_HOSTS = []</a:t>
            </a:r>
          </a:p>
          <a:p>
            <a:r>
              <a:rPr lang="en-US" sz="1100"/>
              <a:t>INSTALLED_APPS = [</a:t>
            </a:r>
          </a:p>
          <a:p>
            <a:r>
              <a:rPr lang="en-US" sz="1100"/>
              <a:t>    'django.contrib.admin',</a:t>
            </a:r>
          </a:p>
          <a:p>
            <a:r>
              <a:rPr lang="en-US" sz="1100"/>
              <a:t>    'django.contrib.auth',</a:t>
            </a:r>
          </a:p>
          <a:p>
            <a:r>
              <a:rPr lang="en-US" sz="1100"/>
              <a:t>    'django.contrib.contenttypes',</a:t>
            </a:r>
          </a:p>
          <a:p>
            <a:r>
              <a:rPr lang="en-US" sz="1100"/>
              <a:t>    'django.contrib.sessions',</a:t>
            </a:r>
          </a:p>
          <a:p>
            <a:r>
              <a:rPr lang="en-US" sz="1100"/>
              <a:t>    'django.contrib.messages',</a:t>
            </a:r>
          </a:p>
          <a:p>
            <a:r>
              <a:rPr lang="en-US" sz="1100"/>
              <a:t>    'django.contrib.staticfiles',</a:t>
            </a:r>
          </a:p>
          <a:p>
            <a:r>
              <a:rPr lang="en-US" sz="1100"/>
              <a:t>    'shop',</a:t>
            </a:r>
          </a:p>
          <a:p>
            <a:r>
              <a:rPr lang="en-US" sz="1100"/>
              <a:t>]</a:t>
            </a:r>
          </a:p>
          <a:p>
            <a:r>
              <a:rPr lang="en-US" sz="1100"/>
              <a:t>MIDDLEWARE = [</a:t>
            </a:r>
          </a:p>
          <a:p>
            <a:r>
              <a:rPr lang="en-US" sz="1100"/>
              <a:t>    'django.middleware.security.SecurityMiddleware',</a:t>
            </a:r>
          </a:p>
          <a:p>
            <a:r>
              <a:rPr lang="en-US" sz="1100"/>
              <a:t>    'django.contrib.sessions.middleware.SessionMiddleware',</a:t>
            </a:r>
          </a:p>
          <a:p>
            <a:r>
              <a:rPr lang="en-US" sz="1100"/>
              <a:t>    'django.middleware.common.CommonMiddleware',</a:t>
            </a:r>
          </a:p>
          <a:p>
            <a:r>
              <a:rPr lang="en-US" sz="1100"/>
              <a:t>    'django.middleware.csrf.CsrfViewMiddleware',</a:t>
            </a:r>
          </a:p>
          <a:p>
            <a:r>
              <a:rPr lang="en-US" sz="1100"/>
              <a:t>    'django.contrib.auth.middleware.AuthenticationMiddleware',</a:t>
            </a:r>
          </a:p>
          <a:p>
            <a:r>
              <a:rPr lang="en-US" sz="1100"/>
              <a:t>    'django.contrib.messages.middleware.MessageMiddleware',</a:t>
            </a:r>
          </a:p>
          <a:p>
            <a:r>
              <a:rPr lang="en-US" sz="1100"/>
              <a:t>    'django.middleware.clickjacking.XFrameOptionsMiddleware’,</a:t>
            </a:r>
          </a:p>
          <a:p>
            <a:r>
              <a:rPr lang="en-US" sz="1100"/>
              <a:t>]</a:t>
            </a:r>
          </a:p>
        </p:txBody>
      </p:sp>
      <p:sp>
        <p:nvSpPr>
          <p:cNvPr id="4" name="Hộp Văn bản 3">
            <a:extLst>
              <a:ext uri="{FF2B5EF4-FFF2-40B4-BE49-F238E27FC236}">
                <a16:creationId xmlns:a16="http://schemas.microsoft.com/office/drawing/2014/main" id="{A482ADAC-58FB-4446-2DB5-24DA03494F45}"/>
              </a:ext>
            </a:extLst>
          </p:cNvPr>
          <p:cNvSpPr txBox="1"/>
          <p:nvPr/>
        </p:nvSpPr>
        <p:spPr>
          <a:xfrm>
            <a:off x="4788917" y="552736"/>
            <a:ext cx="4824536" cy="4154984"/>
          </a:xfrm>
          <a:prstGeom prst="rect">
            <a:avLst/>
          </a:prstGeom>
          <a:solidFill>
            <a:srgbClr val="01ACBE"/>
          </a:solidFill>
        </p:spPr>
        <p:txBody>
          <a:bodyPr wrap="square" rtlCol="0">
            <a:spAutoFit/>
          </a:bodyPr>
          <a:lstStyle/>
          <a:p>
            <a:r>
              <a:rPr lang="en-US" sz="1100"/>
              <a:t>ROOT_URLCONF = 'HungDjango.urls'</a:t>
            </a:r>
          </a:p>
          <a:p>
            <a:r>
              <a:rPr lang="en-US" sz="1100"/>
              <a:t>TEMPLATES = [</a:t>
            </a:r>
          </a:p>
          <a:p>
            <a:r>
              <a:rPr lang="en-US" sz="1100"/>
              <a:t>    {</a:t>
            </a:r>
          </a:p>
          <a:p>
            <a:r>
              <a:rPr lang="en-US" sz="1100"/>
              <a:t>        'BACKEND': 'django.template.backends.django.DjangoTemplates',</a:t>
            </a:r>
          </a:p>
          <a:p>
            <a:r>
              <a:rPr lang="en-US" sz="1100"/>
              <a:t>        'DIRS': [],</a:t>
            </a:r>
          </a:p>
          <a:p>
            <a:r>
              <a:rPr lang="en-US" sz="1100"/>
              <a:t>        'APP_DIRS': True,</a:t>
            </a:r>
          </a:p>
          <a:p>
            <a:r>
              <a:rPr lang="en-US" sz="1100"/>
              <a:t>        'OPTIONS': {</a:t>
            </a:r>
          </a:p>
          <a:p>
            <a:r>
              <a:rPr lang="en-US" sz="1100"/>
              <a:t>            'context_processors': [</a:t>
            </a:r>
          </a:p>
          <a:p>
            <a:r>
              <a:rPr lang="en-US" sz="1100"/>
              <a:t>                'django.template.context_processors.debug',</a:t>
            </a:r>
          </a:p>
          <a:p>
            <a:r>
              <a:rPr lang="en-US" sz="1100"/>
              <a:t>                'django.template.context_processors.request',</a:t>
            </a:r>
          </a:p>
          <a:p>
            <a:r>
              <a:rPr lang="en-US" sz="1100"/>
              <a:t>                'django.contrib.auth.context_processors.auth',</a:t>
            </a:r>
          </a:p>
          <a:p>
            <a:r>
              <a:rPr lang="en-US" sz="1100"/>
              <a:t>                'django.contrib.messages.context_processors.messages',</a:t>
            </a:r>
          </a:p>
          <a:p>
            <a:r>
              <a:rPr lang="en-US" sz="1100"/>
              <a:t>            ],</a:t>
            </a:r>
          </a:p>
          <a:p>
            <a:r>
              <a:rPr lang="en-US" sz="1100"/>
              <a:t>        },</a:t>
            </a:r>
          </a:p>
          <a:p>
            <a:r>
              <a:rPr lang="en-US" sz="1100"/>
              <a:t>    },</a:t>
            </a:r>
          </a:p>
          <a:p>
            <a:r>
              <a:rPr lang="en-US" sz="1100"/>
              <a:t>]</a:t>
            </a:r>
          </a:p>
          <a:p>
            <a:r>
              <a:rPr lang="en-US" sz="1100"/>
              <a:t>WSGI_APPLICATION = 'HungDjango.wsgi.application'</a:t>
            </a:r>
          </a:p>
          <a:p>
            <a:r>
              <a:rPr lang="en-US" sz="1100"/>
              <a:t>DATABASES = {</a:t>
            </a:r>
          </a:p>
          <a:p>
            <a:r>
              <a:rPr lang="en-US" sz="1100"/>
              <a:t>    'default': {</a:t>
            </a:r>
          </a:p>
          <a:p>
            <a:r>
              <a:rPr lang="en-US" sz="1100"/>
              <a:t>        'ENGINE': 'django.db.backends.sqlite3',</a:t>
            </a:r>
          </a:p>
          <a:p>
            <a:r>
              <a:rPr lang="en-US" sz="1100"/>
              <a:t>        'NAME': BASE_DIR / 'db.sqlite3',</a:t>
            </a:r>
          </a:p>
          <a:p>
            <a:r>
              <a:rPr lang="en-US" sz="1100"/>
              <a:t>    }</a:t>
            </a:r>
          </a:p>
          <a:p>
            <a:r>
              <a:rPr lang="en-US" sz="1100"/>
              <a:t>}</a:t>
            </a:r>
          </a:p>
          <a:p>
            <a:endParaRPr lang="en-US" sz="1100"/>
          </a:p>
        </p:txBody>
      </p:sp>
    </p:spTree>
    <p:extLst>
      <p:ext uri="{BB962C8B-B14F-4D97-AF65-F5344CB8AC3E}">
        <p14:creationId xmlns:p14="http://schemas.microsoft.com/office/powerpoint/2010/main" val="34301137"/>
      </p:ext>
    </p:extLst>
  </p:cSld>
  <p:clrMapOvr>
    <a:masterClrMapping/>
  </p:clrMapOvr>
  <p:transition spd="med" advClick="0" advTm="0">
    <p:pull/>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5027828E-603F-48FE-4F68-69954D19AF5F}"/>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app(tiếp theo) </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169EF32E-2B7F-D614-042B-9EBEB5E65557}"/>
              </a:ext>
            </a:extLst>
          </p:cNvPr>
          <p:cNvSpPr txBox="1"/>
          <p:nvPr/>
        </p:nvSpPr>
        <p:spPr>
          <a:xfrm>
            <a:off x="468437" y="612105"/>
            <a:ext cx="6690731" cy="3985706"/>
          </a:xfrm>
          <a:prstGeom prst="rect">
            <a:avLst/>
          </a:prstGeom>
          <a:solidFill>
            <a:srgbClr val="01ACBE"/>
          </a:solidFill>
        </p:spPr>
        <p:txBody>
          <a:bodyPr wrap="square" rtlCol="0">
            <a:spAutoFit/>
          </a:bodyPr>
          <a:lstStyle/>
          <a:p>
            <a:r>
              <a:rPr lang="en-US" sz="1100"/>
              <a:t>AUTH_PASSWORD_VALIDATORS = [</a:t>
            </a:r>
          </a:p>
          <a:p>
            <a:r>
              <a:rPr lang="en-US" sz="1100"/>
              <a:t>    {</a:t>
            </a:r>
          </a:p>
          <a:p>
            <a:r>
              <a:rPr lang="en-US" sz="1100"/>
              <a:t>        'NAME': 'django.contrib.auth.password_validation.UserAttributeSimilarityValidator',</a:t>
            </a:r>
          </a:p>
          <a:p>
            <a:r>
              <a:rPr lang="en-US" sz="1100"/>
              <a:t>    },</a:t>
            </a:r>
          </a:p>
          <a:p>
            <a:r>
              <a:rPr lang="en-US" sz="1100"/>
              <a:t>    {</a:t>
            </a:r>
          </a:p>
          <a:p>
            <a:r>
              <a:rPr lang="en-US" sz="1100"/>
              <a:t>        'NAME': 'django.contrib.auth.password_validation.MinimumLengthValidator',</a:t>
            </a:r>
          </a:p>
          <a:p>
            <a:r>
              <a:rPr lang="en-US" sz="1100"/>
              <a:t>    },</a:t>
            </a:r>
          </a:p>
          <a:p>
            <a:r>
              <a:rPr lang="en-US" sz="1100"/>
              <a:t>    {</a:t>
            </a:r>
          </a:p>
          <a:p>
            <a:r>
              <a:rPr lang="en-US" sz="1100"/>
              <a:t>        'NAME': 'django.contrib.auth.password_validation.CommonPasswordValidator',</a:t>
            </a:r>
          </a:p>
          <a:p>
            <a:r>
              <a:rPr lang="en-US" sz="1100"/>
              <a:t>    },</a:t>
            </a:r>
          </a:p>
          <a:p>
            <a:r>
              <a:rPr lang="en-US" sz="1100"/>
              <a:t>    {</a:t>
            </a:r>
          </a:p>
          <a:p>
            <a:r>
              <a:rPr lang="en-US" sz="1100"/>
              <a:t>        'NAME': 'django.contrib.auth.password_validation.NumericPasswordValidator',</a:t>
            </a:r>
          </a:p>
          <a:p>
            <a:r>
              <a:rPr lang="en-US" sz="1100"/>
              <a:t>    },</a:t>
            </a:r>
          </a:p>
          <a:p>
            <a:r>
              <a:rPr lang="en-US" sz="1100"/>
              <a:t>]</a:t>
            </a:r>
          </a:p>
          <a:p>
            <a:r>
              <a:rPr lang="en-US" sz="1100"/>
              <a:t>LANGUAGE_CODE = 'en-us'</a:t>
            </a:r>
          </a:p>
          <a:p>
            <a:r>
              <a:rPr lang="en-US" sz="1100"/>
              <a:t>TIME_ZONE = 'UTC'</a:t>
            </a:r>
          </a:p>
          <a:p>
            <a:r>
              <a:rPr lang="en-US" sz="1100"/>
              <a:t>USE_I18N = True</a:t>
            </a:r>
          </a:p>
          <a:p>
            <a:r>
              <a:rPr lang="en-US" sz="1100"/>
              <a:t>USE_TZ = True</a:t>
            </a:r>
          </a:p>
          <a:p>
            <a:r>
              <a:rPr lang="en-US" sz="1100"/>
              <a:t>STATIC_URL = '/static/'</a:t>
            </a:r>
          </a:p>
          <a:p>
            <a:r>
              <a:rPr lang="en-US" sz="1100"/>
              <a:t>STATICFILES_DIRS = [BASE_DIR / 'static',]</a:t>
            </a:r>
          </a:p>
          <a:p>
            <a:r>
              <a:rPr lang="en-US" sz="1100"/>
              <a:t>MEDIA_URL = '/media/'</a:t>
            </a:r>
          </a:p>
          <a:p>
            <a:r>
              <a:rPr lang="en-US" sz="1100"/>
              <a:t>MEDIA_ROOT = os.path.join(BASE_DIR, 'media')</a:t>
            </a:r>
          </a:p>
          <a:p>
            <a:r>
              <a:rPr lang="en-US" sz="1100"/>
              <a:t>DEFAULT_AUTO_FIELD = 'django.db.models.BigAutoField'</a:t>
            </a:r>
          </a:p>
        </p:txBody>
      </p:sp>
    </p:spTree>
    <p:extLst>
      <p:ext uri="{BB962C8B-B14F-4D97-AF65-F5344CB8AC3E}">
        <p14:creationId xmlns:p14="http://schemas.microsoft.com/office/powerpoint/2010/main" val="1126945069"/>
      </p:ext>
    </p:extLst>
  </p:cSld>
  <p:clrMapOvr>
    <a:masterClrMapping/>
  </p:clrMapOvr>
  <p:transition spd="med" advClick="0" advTm="0">
    <p:pull/>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5027828E-603F-48FE-4F68-69954D19AF5F}"/>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Code list </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169EF32E-2B7F-D614-042B-9EBEB5E65557}"/>
              </a:ext>
            </a:extLst>
          </p:cNvPr>
          <p:cNvSpPr txBox="1"/>
          <p:nvPr/>
        </p:nvSpPr>
        <p:spPr>
          <a:xfrm>
            <a:off x="468437" y="727079"/>
            <a:ext cx="8136904" cy="4770537"/>
          </a:xfrm>
          <a:prstGeom prst="rect">
            <a:avLst/>
          </a:prstGeom>
          <a:solidFill>
            <a:srgbClr val="78AF51"/>
          </a:solidFill>
        </p:spPr>
        <p:txBody>
          <a:bodyPr wrap="square" rtlCol="0">
            <a:spAutoFit/>
          </a:bodyPr>
          <a:lstStyle/>
          <a:p>
            <a:r>
              <a:rPr lang="vi-VN" sz="1800" b="1">
                <a:solidFill>
                  <a:schemeClr val="bg2"/>
                </a:solidFill>
                <a:effectLst>
                  <a:outerShdw blurRad="38100" dist="38100" dir="2700000" algn="tl">
                    <a:srgbClr val="000000">
                      <a:alpha val="43137"/>
                    </a:srgbClr>
                  </a:outerShdw>
                </a:effectLst>
              </a:rPr>
              <a:t>shopman.py</a:t>
            </a:r>
            <a:endParaRPr lang="vi-VN" sz="1800"/>
          </a:p>
          <a:p>
            <a:r>
              <a:rPr lang="vi-VN" sz="1100"/>
              <a:t>products = [</a:t>
            </a:r>
          </a:p>
          <a:p>
            <a:r>
              <a:rPr lang="vi-VN" sz="1100"/>
              <a:t>    {</a:t>
            </a:r>
          </a:p>
          <a:p>
            <a:r>
              <a:rPr lang="vi-VN" sz="1100"/>
              <a:t>        'id': 1,</a:t>
            </a:r>
          </a:p>
          <a:p>
            <a:r>
              <a:rPr lang="vi-VN" sz="1100"/>
              <a:t>        'name': 'shirt man red',</a:t>
            </a:r>
          </a:p>
          <a:p>
            <a:r>
              <a:rPr lang="vi-VN" sz="1100"/>
              <a:t>        'image': 'images/do-nam-01.jpg',</a:t>
            </a:r>
          </a:p>
          <a:p>
            <a:r>
              <a:rPr lang="vi-VN" sz="1100"/>
              <a:t>        'price': '20',</a:t>
            </a:r>
          </a:p>
          <a:p>
            <a:r>
              <a:rPr lang="vi-VN" sz="1100"/>
              <a:t>        'favorite': False,</a:t>
            </a:r>
          </a:p>
          <a:p>
            <a:r>
              <a:rPr lang="vi-VN" sz="1100"/>
              <a:t>        'description': 'Áo sơ mi nam màu đỏ, chất liệu cotton mềm mại, phong cách trẻ trung.'</a:t>
            </a:r>
          </a:p>
          <a:p>
            <a:r>
              <a:rPr lang="vi-VN" sz="1100"/>
              <a:t>    },</a:t>
            </a:r>
          </a:p>
          <a:p>
            <a:r>
              <a:rPr lang="vi-VN" sz="1100"/>
              <a:t>    {</a:t>
            </a:r>
          </a:p>
          <a:p>
            <a:r>
              <a:rPr lang="vi-VN" sz="1100"/>
              <a:t>        'id': 2,</a:t>
            </a:r>
          </a:p>
          <a:p>
            <a:r>
              <a:rPr lang="vi-VN" sz="1100"/>
              <a:t>        'name': 'shirt man yellow SC',</a:t>
            </a:r>
          </a:p>
          <a:p>
            <a:r>
              <a:rPr lang="vi-VN" sz="1100"/>
              <a:t>        'image': 'images/do-nam-02.jpg',</a:t>
            </a:r>
          </a:p>
          <a:p>
            <a:r>
              <a:rPr lang="vi-VN" sz="1100"/>
              <a:t>        'price': '30',</a:t>
            </a:r>
          </a:p>
          <a:p>
            <a:r>
              <a:rPr lang="vi-VN" sz="1100"/>
              <a:t>        'favorite': True,</a:t>
            </a:r>
          </a:p>
          <a:p>
            <a:r>
              <a:rPr lang="vi-VN" sz="1100"/>
              <a:t>        'description': 'Áo sơ mi nam màu xanh dương, thiết kế hiện đại, phù hợp mọi dịp.'</a:t>
            </a:r>
          </a:p>
          <a:p>
            <a:r>
              <a:rPr lang="vi-VN" sz="1100"/>
              <a:t>    },</a:t>
            </a:r>
          </a:p>
          <a:p>
            <a:r>
              <a:rPr lang="vi-VN" sz="1100"/>
              <a:t>    {</a:t>
            </a:r>
          </a:p>
          <a:p>
            <a:r>
              <a:rPr lang="vi-VN" sz="1100"/>
              <a:t>        'id': 3,</a:t>
            </a:r>
          </a:p>
          <a:p>
            <a:r>
              <a:rPr lang="vi-VN" sz="1100"/>
              <a:t>        'name': 'shirt man yellow',</a:t>
            </a:r>
          </a:p>
          <a:p>
            <a:r>
              <a:rPr lang="vi-VN" sz="1100"/>
              <a:t>        'image': 'images/do-nam-03.jpg',</a:t>
            </a:r>
          </a:p>
          <a:p>
            <a:r>
              <a:rPr lang="vi-VN" sz="1100"/>
              <a:t>        'price': '45',</a:t>
            </a:r>
          </a:p>
          <a:p>
            <a:r>
              <a:rPr lang="vi-VN" sz="1100"/>
              <a:t>        'favorite': True,</a:t>
            </a:r>
          </a:p>
          <a:p>
            <a:r>
              <a:rPr lang="vi-VN" sz="1100"/>
              <a:t>        'description': 'Áo sơ mi nam màu vàng, tạo điểm nhấn nổi bật, chất liệu thoáng mát.'</a:t>
            </a:r>
          </a:p>
          <a:p>
            <a:r>
              <a:rPr lang="vi-VN" sz="1100"/>
              <a:t>    },</a:t>
            </a:r>
          </a:p>
          <a:p>
            <a:r>
              <a:rPr lang="vi-VN" sz="1100"/>
              <a:t>]</a:t>
            </a:r>
          </a:p>
        </p:txBody>
      </p:sp>
    </p:spTree>
    <p:extLst>
      <p:ext uri="{BB962C8B-B14F-4D97-AF65-F5344CB8AC3E}">
        <p14:creationId xmlns:p14="http://schemas.microsoft.com/office/powerpoint/2010/main" val="1607560573"/>
      </p:ext>
    </p:extLst>
  </p:cSld>
  <p:clrMapOvr>
    <a:masterClrMapping/>
  </p:clrMapOvr>
  <p:transition spd="med" advClick="0" advTm="0">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492773" y="324073"/>
            <a:ext cx="2016224" cy="292388"/>
          </a:xfrm>
          <a:prstGeom prst="rect">
            <a:avLst/>
          </a:prstGeom>
          <a:noFill/>
        </p:spPr>
        <p:txBody>
          <a:bodyPr wrap="square" lIns="0" tIns="0" rIns="0" bIns="0" rtlCol="0">
            <a:spAutoFit/>
          </a:bodyPr>
          <a:lstStyle/>
          <a:p>
            <a:pPr marL="0" lvl="1" algn="ctr"/>
            <a:r>
              <a:rPr lang="en-US" altLang="zh-CN"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Content</a:t>
            </a:r>
            <a:endParaRPr lang="zh-CN" altLang="en-US"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1908597" y="457546"/>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713827" y="457546"/>
            <a:ext cx="1523362" cy="52721"/>
          </a:xfrm>
          <a:prstGeom prst="rect">
            <a:avLst/>
          </a:prstGeom>
        </p:spPr>
      </p:pic>
      <p:pic>
        <p:nvPicPr>
          <p:cNvPr id="16" name="椭圆 4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0445" y="1533941"/>
            <a:ext cx="3000375" cy="3000375"/>
          </a:xfrm>
          <a:prstGeom prst="rect">
            <a:avLst/>
          </a:prstGeom>
          <a:noFill/>
          <a:extLst>
            <a:ext uri="{909E8E84-426E-40DD-AFC4-6F175D3DCCD1}">
              <a14:hiddenFill xmlns:a14="http://schemas.microsoft.com/office/drawing/2010/main">
                <a:solidFill>
                  <a:srgbClr val="FFFFFF"/>
                </a:solidFill>
              </a14:hiddenFill>
            </a:ext>
          </a:extLst>
        </p:spPr>
      </p:pic>
      <p:sp>
        <p:nvSpPr>
          <p:cNvPr id="17" name="空心弧 40"/>
          <p:cNvSpPr/>
          <p:nvPr/>
        </p:nvSpPr>
        <p:spPr bwMode="auto">
          <a:xfrm rot="5400000">
            <a:off x="840423" y="1320165"/>
            <a:ext cx="3221653" cy="3221653"/>
          </a:xfrm>
          <a:custGeom>
            <a:avLst/>
            <a:gdLst>
              <a:gd name="T0" fmla="*/ 25488 w 4091171"/>
              <a:gd name="T1" fmla="*/ 2045583 h 4091173"/>
              <a:gd name="T2" fmla="*/ 4065677 w 4091171"/>
              <a:gd name="T3" fmla="*/ 2049671 h 4091173"/>
              <a:gd name="T4" fmla="*/ 2045586 w 4091171"/>
              <a:gd name="T5" fmla="*/ 2045587 h 4091173"/>
              <a:gd name="T6" fmla="*/ 5898240 60000 65536"/>
              <a:gd name="T7" fmla="*/ 5898240 60000 65536"/>
              <a:gd name="T8" fmla="*/ 5898240 60000 65536"/>
              <a:gd name="T9" fmla="*/ 0 w 4091171"/>
              <a:gd name="T10" fmla="*/ 0 h 4091173"/>
              <a:gd name="T11" fmla="*/ 4091171 w 4091171"/>
              <a:gd name="T12" fmla="*/ 2049724 h 4091173"/>
            </a:gdLst>
            <a:ahLst/>
            <a:cxnLst>
              <a:cxn ang="T6">
                <a:pos x="T0" y="T1"/>
              </a:cxn>
              <a:cxn ang="T7">
                <a:pos x="T2" y="T3"/>
              </a:cxn>
              <a:cxn ang="T8">
                <a:pos x="T4" y="T5"/>
              </a:cxn>
            </a:cxnLst>
            <a:rect l="T9" t="T10" r="T11" b="T12"/>
            <a:pathLst>
              <a:path w="4091171" h="4091173">
                <a:moveTo>
                  <a:pt x="0" y="2045584"/>
                </a:moveTo>
                <a:lnTo>
                  <a:pt x="0" y="2045584"/>
                </a:lnTo>
                <a:cubicBezTo>
                  <a:pt x="1" y="915838"/>
                  <a:pt x="915840" y="-2"/>
                  <a:pt x="2045586" y="-1"/>
                </a:cubicBezTo>
                <a:cubicBezTo>
                  <a:pt x="3175331" y="-1"/>
                  <a:pt x="4091172" y="915839"/>
                  <a:pt x="4091172" y="2045586"/>
                </a:cubicBezTo>
                <a:cubicBezTo>
                  <a:pt x="4091172" y="2046966"/>
                  <a:pt x="4091170" y="2048347"/>
                  <a:pt x="4091167" y="2049727"/>
                </a:cubicBezTo>
                <a:lnTo>
                  <a:pt x="4040191" y="2049621"/>
                </a:lnTo>
                <a:lnTo>
                  <a:pt x="4040190" y="2049620"/>
                </a:lnTo>
                <a:cubicBezTo>
                  <a:pt x="4040193" y="2048276"/>
                  <a:pt x="4040195" y="2046931"/>
                  <a:pt x="4040195" y="2045587"/>
                </a:cubicBezTo>
                <a:cubicBezTo>
                  <a:pt x="4040195" y="943993"/>
                  <a:pt x="3147177" y="50976"/>
                  <a:pt x="2045585" y="50976"/>
                </a:cubicBezTo>
                <a:cubicBezTo>
                  <a:pt x="943992" y="50976"/>
                  <a:pt x="50975" y="943993"/>
                  <a:pt x="50975" y="2045587"/>
                </a:cubicBezTo>
                <a:cubicBezTo>
                  <a:pt x="50974" y="2045587"/>
                  <a:pt x="50975" y="2045588"/>
                  <a:pt x="50975" y="2045589"/>
                </a:cubicBezTo>
                <a:close/>
              </a:path>
            </a:pathLst>
          </a:custGeom>
          <a:solidFill>
            <a:schemeClr val="bg1">
              <a:lumMod val="65000"/>
            </a:schemeClr>
          </a:solidFill>
          <a:ln>
            <a:noFill/>
          </a:ln>
        </p:spPr>
        <p:txBody>
          <a:bodyPr lIns="72002" tIns="36001" rIns="72002" bIns="36001" anchor="ctr"/>
          <a:lstStyle/>
          <a:p>
            <a:pPr defTabSz="960120" fontAlgn="auto">
              <a:spcBef>
                <a:spcPts val="0"/>
              </a:spcBef>
              <a:spcAft>
                <a:spcPts val="0"/>
              </a:spcAft>
              <a:defRPr/>
            </a:pPr>
            <a:endParaRPr lang="zh-CN" altLang="en-US" sz="1890" kern="0">
              <a:solidFill>
                <a:sysClr val="windowText" lastClr="000000"/>
              </a:solidFill>
              <a:latin typeface="Helvetica" panose="020B0604020202030204" pitchFamily="34" charset="0"/>
              <a:cs typeface="+mn-ea"/>
              <a:sym typeface="+mn-lt"/>
            </a:endParaRPr>
          </a:p>
        </p:txBody>
      </p:sp>
      <p:sp>
        <p:nvSpPr>
          <p:cNvPr id="18" name="椭圆 41"/>
          <p:cNvSpPr>
            <a:spLocks noChangeArrowheads="1"/>
          </p:cNvSpPr>
          <p:nvPr/>
        </p:nvSpPr>
        <p:spPr bwMode="auto">
          <a:xfrm>
            <a:off x="3051949" y="1338917"/>
            <a:ext cx="403801" cy="403801"/>
          </a:xfrm>
          <a:prstGeom prst="ellipse">
            <a:avLst/>
          </a:prstGeom>
          <a:solidFill>
            <a:srgbClr val="1C9494"/>
          </a:solidFill>
          <a:ln>
            <a:noFill/>
          </a:ln>
        </p:spPr>
        <p:txBody>
          <a:bodyPr lIns="72002" tIns="36001" rIns="72002" bIns="36001" anchor="ctr"/>
          <a:lstStyle/>
          <a:p>
            <a:pPr algn="ctr" defTabSz="718820"/>
            <a:endParaRPr lang="zh-CN" altLang="en-US" sz="1890">
              <a:solidFill>
                <a:srgbClr val="006CB8"/>
              </a:solidFill>
              <a:latin typeface="Helvetica" panose="020B0604020202030204" pitchFamily="34" charset="0"/>
              <a:cs typeface="+mn-ea"/>
              <a:sym typeface="+mn-lt"/>
            </a:endParaRPr>
          </a:p>
        </p:txBody>
      </p:sp>
      <p:sp>
        <p:nvSpPr>
          <p:cNvPr id="19" name="椭圆 42"/>
          <p:cNvSpPr>
            <a:spLocks noChangeArrowheads="1"/>
          </p:cNvSpPr>
          <p:nvPr/>
        </p:nvSpPr>
        <p:spPr bwMode="auto">
          <a:xfrm>
            <a:off x="3732034" y="2194024"/>
            <a:ext cx="403801" cy="403801"/>
          </a:xfrm>
          <a:prstGeom prst="ellipse">
            <a:avLst/>
          </a:prstGeom>
          <a:solidFill>
            <a:srgbClr val="78AF51"/>
          </a:solidFill>
          <a:ln>
            <a:noFill/>
          </a:ln>
        </p:spPr>
        <p:txBody>
          <a:bodyPr lIns="72002" tIns="36001" rIns="72002" bIns="36001" anchor="ctr"/>
          <a:lstStyle/>
          <a:p>
            <a:pPr algn="ctr" defTabSz="718820"/>
            <a:endParaRPr lang="zh-CN" altLang="en-US" sz="1890">
              <a:solidFill>
                <a:srgbClr val="006CB8"/>
              </a:solidFill>
              <a:latin typeface="Helvetica" panose="020B0604020202030204" pitchFamily="34" charset="0"/>
              <a:cs typeface="+mn-ea"/>
              <a:sym typeface="+mn-lt"/>
            </a:endParaRPr>
          </a:p>
        </p:txBody>
      </p:sp>
      <p:sp>
        <p:nvSpPr>
          <p:cNvPr id="20" name="椭圆 43"/>
          <p:cNvSpPr>
            <a:spLocks noChangeArrowheads="1"/>
          </p:cNvSpPr>
          <p:nvPr/>
        </p:nvSpPr>
        <p:spPr bwMode="auto">
          <a:xfrm>
            <a:off x="3740786" y="3192899"/>
            <a:ext cx="403801" cy="403801"/>
          </a:xfrm>
          <a:prstGeom prst="ellipse">
            <a:avLst/>
          </a:prstGeom>
          <a:solidFill>
            <a:srgbClr val="FAC14D"/>
          </a:solidFill>
          <a:ln>
            <a:noFill/>
          </a:ln>
        </p:spPr>
        <p:txBody>
          <a:bodyPr lIns="72002" tIns="36001" rIns="72002" bIns="36001" anchor="ctr"/>
          <a:lstStyle/>
          <a:p>
            <a:pPr algn="ctr" defTabSz="718820"/>
            <a:endParaRPr lang="zh-CN" altLang="en-US" sz="1890">
              <a:solidFill>
                <a:srgbClr val="006CB8"/>
              </a:solidFill>
              <a:latin typeface="Helvetica" panose="020B0604020202030204" pitchFamily="34" charset="0"/>
              <a:cs typeface="+mn-ea"/>
              <a:sym typeface="+mn-lt"/>
            </a:endParaRPr>
          </a:p>
        </p:txBody>
      </p:sp>
      <p:sp>
        <p:nvSpPr>
          <p:cNvPr id="21" name="椭圆 44"/>
          <p:cNvSpPr>
            <a:spLocks noChangeArrowheads="1"/>
          </p:cNvSpPr>
          <p:nvPr/>
        </p:nvSpPr>
        <p:spPr bwMode="auto">
          <a:xfrm>
            <a:off x="3055700" y="4071759"/>
            <a:ext cx="403801" cy="403801"/>
          </a:xfrm>
          <a:prstGeom prst="ellipse">
            <a:avLst/>
          </a:prstGeom>
          <a:solidFill>
            <a:srgbClr val="F95647"/>
          </a:solidFill>
          <a:ln>
            <a:noFill/>
          </a:ln>
        </p:spPr>
        <p:txBody>
          <a:bodyPr lIns="72002" tIns="36001" rIns="72002" bIns="36001" anchor="ctr"/>
          <a:lstStyle/>
          <a:p>
            <a:pPr algn="ctr" defTabSz="718820"/>
            <a:endParaRPr lang="zh-CN" altLang="en-US" sz="1890">
              <a:solidFill>
                <a:srgbClr val="006CB8"/>
              </a:solidFill>
              <a:latin typeface="Helvetica" panose="020B0604020202030204" pitchFamily="34" charset="0"/>
              <a:cs typeface="+mn-ea"/>
              <a:sym typeface="+mn-lt"/>
            </a:endParaRPr>
          </a:p>
        </p:txBody>
      </p:sp>
      <p:cxnSp>
        <p:nvCxnSpPr>
          <p:cNvPr id="22" name="直接连接符 52"/>
          <p:cNvCxnSpPr>
            <a:cxnSpLocks noChangeShapeType="1"/>
          </p:cNvCxnSpPr>
          <p:nvPr/>
        </p:nvCxnSpPr>
        <p:spPr bwMode="auto">
          <a:xfrm>
            <a:off x="3480753" y="1568946"/>
            <a:ext cx="1135142" cy="0"/>
          </a:xfrm>
          <a:prstGeom prst="line">
            <a:avLst/>
          </a:prstGeom>
          <a:noFill/>
          <a:ln w="25400" algn="ctr">
            <a:solidFill>
              <a:srgbClr val="1C9494"/>
            </a:solidFill>
            <a:prstDash val="sysDot"/>
            <a:miter lim="800000"/>
          </a:ln>
          <a:extLst>
            <a:ext uri="{909E8E84-426E-40DD-AFC4-6F175D3DCCD1}">
              <a14:hiddenFill xmlns:a14="http://schemas.microsoft.com/office/drawing/2010/main">
                <a:noFill/>
              </a14:hiddenFill>
            </a:ext>
          </a:extLst>
        </p:spPr>
      </p:cxnSp>
      <p:pic>
        <p:nvPicPr>
          <p:cNvPr id="23" name="椭圆 4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89630" y="1070133"/>
            <a:ext cx="1078884" cy="1078886"/>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直接连接符 58"/>
          <p:cNvCxnSpPr>
            <a:cxnSpLocks noChangeShapeType="1"/>
          </p:cNvCxnSpPr>
          <p:nvPr/>
        </p:nvCxnSpPr>
        <p:spPr bwMode="auto">
          <a:xfrm>
            <a:off x="3480754" y="4276785"/>
            <a:ext cx="1133892" cy="0"/>
          </a:xfrm>
          <a:prstGeom prst="line">
            <a:avLst/>
          </a:prstGeom>
          <a:noFill/>
          <a:ln w="25400" algn="ctr">
            <a:solidFill>
              <a:schemeClr val="accent1"/>
            </a:solidFill>
            <a:prstDash val="sysDot"/>
            <a:miter lim="800000"/>
          </a:ln>
          <a:extLst>
            <a:ext uri="{909E8E84-426E-40DD-AFC4-6F175D3DCCD1}">
              <a14:hiddenFill xmlns:a14="http://schemas.microsoft.com/office/drawing/2010/main">
                <a:noFill/>
              </a14:hiddenFill>
            </a:ext>
          </a:extLst>
        </p:spPr>
      </p:cxnSp>
      <p:pic>
        <p:nvPicPr>
          <p:cNvPr id="25" name="椭圆 4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89630" y="3781723"/>
            <a:ext cx="1078884" cy="1078884"/>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直接连接符 62"/>
          <p:cNvCxnSpPr>
            <a:cxnSpLocks noChangeShapeType="1"/>
          </p:cNvCxnSpPr>
          <p:nvPr/>
        </p:nvCxnSpPr>
        <p:spPr bwMode="auto">
          <a:xfrm flipV="1">
            <a:off x="4140836" y="2400299"/>
            <a:ext cx="1901488" cy="6252"/>
          </a:xfrm>
          <a:prstGeom prst="line">
            <a:avLst/>
          </a:prstGeom>
          <a:noFill/>
          <a:ln w="25400" algn="ctr">
            <a:solidFill>
              <a:srgbClr val="78AF51"/>
            </a:solidFill>
            <a:prstDash val="sysDot"/>
            <a:miter lim="800000"/>
          </a:ln>
          <a:extLst>
            <a:ext uri="{909E8E84-426E-40DD-AFC4-6F175D3DCCD1}">
              <a14:hiddenFill xmlns:a14="http://schemas.microsoft.com/office/drawing/2010/main">
                <a:noFill/>
              </a14:hiddenFill>
            </a:ext>
          </a:extLst>
        </p:spPr>
      </p:cxnSp>
      <p:pic>
        <p:nvPicPr>
          <p:cNvPr id="27" name="椭圆 4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14808" y="1895237"/>
            <a:ext cx="1078884" cy="1078886"/>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直接连接符 66"/>
          <p:cNvCxnSpPr>
            <a:cxnSpLocks noChangeShapeType="1"/>
          </p:cNvCxnSpPr>
          <p:nvPr/>
        </p:nvCxnSpPr>
        <p:spPr bwMode="auto">
          <a:xfrm>
            <a:off x="4140835" y="3420427"/>
            <a:ext cx="1867734" cy="0"/>
          </a:xfrm>
          <a:prstGeom prst="line">
            <a:avLst/>
          </a:prstGeom>
          <a:noFill/>
          <a:ln w="25400" algn="ctr">
            <a:solidFill>
              <a:srgbClr val="FAC14D"/>
            </a:solidFill>
            <a:prstDash val="sysDot"/>
            <a:miter lim="800000"/>
          </a:ln>
          <a:extLst>
            <a:ext uri="{909E8E84-426E-40DD-AFC4-6F175D3DCCD1}">
              <a14:hiddenFill xmlns:a14="http://schemas.microsoft.com/office/drawing/2010/main">
                <a:noFill/>
              </a14:hiddenFill>
            </a:ext>
          </a:extLst>
        </p:spPr>
      </p:cxnSp>
      <p:pic>
        <p:nvPicPr>
          <p:cNvPr id="29" name="椭圆 4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04806" y="2914115"/>
            <a:ext cx="1078884" cy="1078884"/>
          </a:xfrm>
          <a:prstGeom prst="rect">
            <a:avLst/>
          </a:prstGeom>
          <a:noFill/>
          <a:extLst>
            <a:ext uri="{909E8E84-426E-40DD-AFC4-6F175D3DCCD1}">
              <a14:hiddenFill xmlns:a14="http://schemas.microsoft.com/office/drawing/2010/main">
                <a:solidFill>
                  <a:srgbClr val="FFFFFF"/>
                </a:solidFill>
              </a14:hiddenFill>
            </a:ext>
          </a:extLst>
        </p:spPr>
      </p:pic>
      <p:sp>
        <p:nvSpPr>
          <p:cNvPr id="30" name="矩形 29"/>
          <p:cNvSpPr/>
          <p:nvPr/>
        </p:nvSpPr>
        <p:spPr>
          <a:xfrm>
            <a:off x="5461000" y="1065133"/>
            <a:ext cx="802641" cy="288149"/>
          </a:xfrm>
          <a:prstGeom prst="rect">
            <a:avLst/>
          </a:prstGeom>
        </p:spPr>
        <p:txBody>
          <a:bodyPr wrap="none" lIns="72002" tIns="36001" rIns="72002" bIns="36001">
            <a:spAutoFit/>
          </a:bodyPr>
          <a:lstStyle/>
          <a:p>
            <a:pPr defTabSz="718820"/>
            <a:r>
              <a:rPr lang="vi-VN" altLang="zh-CN" sz="14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Đồ nam</a:t>
            </a:r>
            <a:endParaRPr lang="zh-CN" altLang="en-US" sz="14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1" name="矩形 47"/>
          <p:cNvSpPr>
            <a:spLocks noChangeArrowheads="1"/>
          </p:cNvSpPr>
          <p:nvPr/>
        </p:nvSpPr>
        <p:spPr bwMode="auto">
          <a:xfrm>
            <a:off x="5463501" y="1353919"/>
            <a:ext cx="2793710" cy="252050"/>
          </a:xfrm>
          <a:prstGeom prst="rect">
            <a:avLst/>
          </a:prstGeom>
          <a:noFill/>
          <a:ln>
            <a:noFill/>
          </a:ln>
        </p:spPr>
        <p:txBody>
          <a:bodyPr wrap="square" lIns="72002" tIns="36001" rIns="72002" bIns="36001">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Trang tiếp theo(1)</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2" name="矩形 31"/>
          <p:cNvSpPr/>
          <p:nvPr/>
        </p:nvSpPr>
        <p:spPr>
          <a:xfrm>
            <a:off x="5461000" y="3860483"/>
            <a:ext cx="802641" cy="288149"/>
          </a:xfrm>
          <a:prstGeom prst="rect">
            <a:avLst/>
          </a:prstGeom>
        </p:spPr>
        <p:txBody>
          <a:bodyPr wrap="none" lIns="72002" tIns="36001" rIns="72002" bIns="36001">
            <a:spAutoFit/>
          </a:bodyPr>
          <a:lstStyle/>
          <a:p>
            <a:pPr defTabSz="718820"/>
            <a:r>
              <a:rPr lang="vi-VN" altLang="zh-CN" sz="14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Project </a:t>
            </a:r>
            <a:endParaRPr lang="zh-CN" altLang="en-US" sz="14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3" name="矩形 47"/>
          <p:cNvSpPr>
            <a:spLocks noChangeArrowheads="1"/>
          </p:cNvSpPr>
          <p:nvPr/>
        </p:nvSpPr>
        <p:spPr bwMode="auto">
          <a:xfrm>
            <a:off x="5463501" y="4150520"/>
            <a:ext cx="2853808" cy="252050"/>
          </a:xfrm>
          <a:prstGeom prst="rect">
            <a:avLst/>
          </a:prstGeom>
          <a:noFill/>
          <a:ln>
            <a:noFill/>
          </a:ln>
        </p:spPr>
        <p:txBody>
          <a:bodyPr wrap="square" lIns="72002" tIns="36001" rIns="72002" bIns="36001">
            <a:spAutoFit/>
          </a:bodyPr>
          <a:lstStyle/>
          <a:p>
            <a:pPr defTabSz="718820">
              <a:lnSpc>
                <a:spcPts val="15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Trang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tiếp theo(4)</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4" name="矩形 33"/>
          <p:cNvSpPr/>
          <p:nvPr/>
        </p:nvSpPr>
        <p:spPr>
          <a:xfrm>
            <a:off x="6899930" y="2040254"/>
            <a:ext cx="672799" cy="288149"/>
          </a:xfrm>
          <a:prstGeom prst="rect">
            <a:avLst/>
          </a:prstGeom>
        </p:spPr>
        <p:txBody>
          <a:bodyPr wrap="none" lIns="72002" tIns="36001" rIns="72002" bIns="36001">
            <a:spAutoFit/>
          </a:bodyPr>
          <a:lstStyle/>
          <a:p>
            <a:pPr defTabSz="718820"/>
            <a:r>
              <a:rPr lang="vi-VN" altLang="zh-CN" sz="14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Đồ nữ</a:t>
            </a:r>
            <a:endParaRPr lang="zh-CN" altLang="en-US" sz="14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5" name="矩形 47"/>
          <p:cNvSpPr>
            <a:spLocks noChangeArrowheads="1"/>
          </p:cNvSpPr>
          <p:nvPr/>
        </p:nvSpPr>
        <p:spPr bwMode="auto">
          <a:xfrm>
            <a:off x="6902431" y="2329041"/>
            <a:ext cx="2350982" cy="252050"/>
          </a:xfrm>
          <a:prstGeom prst="rect">
            <a:avLst/>
          </a:prstGeom>
          <a:noFill/>
          <a:ln>
            <a:noFill/>
          </a:ln>
        </p:spPr>
        <p:txBody>
          <a:bodyPr wrap="square" lIns="72002" tIns="36001" rIns="72002" bIns="36001">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Trang tiếp theo(2)</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6" name="矩形 35"/>
          <p:cNvSpPr/>
          <p:nvPr/>
        </p:nvSpPr>
        <p:spPr>
          <a:xfrm>
            <a:off x="6899930" y="3099137"/>
            <a:ext cx="959736" cy="288149"/>
          </a:xfrm>
          <a:prstGeom prst="rect">
            <a:avLst/>
          </a:prstGeom>
        </p:spPr>
        <p:txBody>
          <a:bodyPr wrap="none" lIns="72002" tIns="36001" rIns="72002" bIns="36001">
            <a:spAutoFit/>
          </a:bodyPr>
          <a:lstStyle/>
          <a:p>
            <a:pPr defTabSz="718820"/>
            <a:r>
              <a:rPr lang="en-US" altLang="zh-CN" sz="14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Giao </a:t>
            </a:r>
            <a:r>
              <a:rPr lang="vi-VN" altLang="zh-CN" sz="14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diện</a:t>
            </a:r>
            <a:endParaRPr lang="zh-CN" altLang="en-US" sz="14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7" name="矩形 47"/>
          <p:cNvSpPr>
            <a:spLocks noChangeArrowheads="1"/>
          </p:cNvSpPr>
          <p:nvPr/>
        </p:nvSpPr>
        <p:spPr bwMode="auto">
          <a:xfrm>
            <a:off x="6902431" y="3387923"/>
            <a:ext cx="2350982" cy="252050"/>
          </a:xfrm>
          <a:prstGeom prst="rect">
            <a:avLst/>
          </a:prstGeom>
          <a:noFill/>
          <a:ln>
            <a:noFill/>
          </a:ln>
        </p:spPr>
        <p:txBody>
          <a:bodyPr wrap="square" lIns="72002" tIns="36001" rIns="72002" bIns="36001">
            <a:spAutoFit/>
          </a:bodyPr>
          <a:lstStyle/>
          <a:p>
            <a:pPr defTabSz="718820">
              <a:lnSpc>
                <a:spcPts val="15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Trang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tiếp theo(3)</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pic>
        <p:nvPicPr>
          <p:cNvPr id="38" name="Picture 126"/>
          <p:cNvPicPr>
            <a:picLocks noChangeArrowheads="1"/>
          </p:cNvPicPr>
          <p:nvPr/>
        </p:nvPicPr>
        <p:blipFill>
          <a:blip r:embed="rId5" cstate="print">
            <a:clrChange>
              <a:clrFrom>
                <a:srgbClr val="FFFFFF"/>
              </a:clrFrom>
              <a:clrTo>
                <a:srgbClr val="FFFFFF">
                  <a:alpha val="0"/>
                </a:srgbClr>
              </a:clrTo>
            </a:clrChange>
            <a:lum bright="6000"/>
            <a:alphaModFix amt="20000"/>
            <a:extLst>
              <a:ext uri="{28A0092B-C50C-407E-A947-70E740481C1C}">
                <a14:useLocalDpi xmlns:a14="http://schemas.microsoft.com/office/drawing/2010/main" val="0"/>
              </a:ext>
            </a:extLst>
          </a:blip>
          <a:srcRect/>
          <a:stretch>
            <a:fillRect/>
          </a:stretch>
        </p:blipFill>
        <p:spPr bwMode="auto">
          <a:xfrm>
            <a:off x="1221720" y="1728967"/>
            <a:ext cx="2324041" cy="23227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9" name="矩形 71"/>
          <p:cNvSpPr>
            <a:spLocks noChangeArrowheads="1"/>
          </p:cNvSpPr>
          <p:nvPr/>
        </p:nvSpPr>
        <p:spPr bwMode="auto">
          <a:xfrm>
            <a:off x="4829672" y="1320166"/>
            <a:ext cx="330041" cy="444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2" tIns="36001" rIns="72002" bIns="36001">
            <a:spAutoFit/>
          </a:bodyPr>
          <a:lstStyle/>
          <a:p>
            <a:pPr defTabSz="718820"/>
            <a:r>
              <a:rPr lang="en-US" altLang="zh-CN" sz="2415" b="1" dirty="0">
                <a:solidFill>
                  <a:schemeClr val="tx1">
                    <a:lumMod val="75000"/>
                    <a:lumOff val="25000"/>
                  </a:schemeClr>
                </a:solidFill>
                <a:latin typeface="Helvetica" panose="020B0604020202030204" pitchFamily="34" charset="0"/>
                <a:cs typeface="+mn-ea"/>
                <a:sym typeface="+mn-lt"/>
              </a:rPr>
              <a:t>1</a:t>
            </a:r>
          </a:p>
        </p:txBody>
      </p:sp>
      <p:sp>
        <p:nvSpPr>
          <p:cNvPr id="40" name="矩形 71"/>
          <p:cNvSpPr>
            <a:spLocks noChangeArrowheads="1"/>
          </p:cNvSpPr>
          <p:nvPr/>
        </p:nvSpPr>
        <p:spPr bwMode="auto">
          <a:xfrm>
            <a:off x="6239849" y="2160271"/>
            <a:ext cx="330041" cy="444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2" tIns="36001" rIns="72002" bIns="36001">
            <a:spAutoFit/>
          </a:bodyPr>
          <a:lstStyle/>
          <a:p>
            <a:pPr defTabSz="718820"/>
            <a:r>
              <a:rPr lang="en-US" altLang="zh-CN" sz="2415" b="1" dirty="0">
                <a:solidFill>
                  <a:schemeClr val="tx1">
                    <a:lumMod val="75000"/>
                    <a:lumOff val="25000"/>
                  </a:schemeClr>
                </a:solidFill>
                <a:latin typeface="Helvetica" panose="020B0604020202030204" pitchFamily="34" charset="0"/>
                <a:cs typeface="+mn-ea"/>
                <a:sym typeface="+mn-lt"/>
              </a:rPr>
              <a:t>2</a:t>
            </a:r>
          </a:p>
        </p:txBody>
      </p:sp>
      <p:sp>
        <p:nvSpPr>
          <p:cNvPr id="41" name="矩形 71"/>
          <p:cNvSpPr>
            <a:spLocks noChangeArrowheads="1"/>
          </p:cNvSpPr>
          <p:nvPr/>
        </p:nvSpPr>
        <p:spPr bwMode="auto">
          <a:xfrm>
            <a:off x="6239849" y="3180398"/>
            <a:ext cx="330041" cy="444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2" tIns="36001" rIns="72002" bIns="36001">
            <a:spAutoFit/>
          </a:bodyPr>
          <a:lstStyle/>
          <a:p>
            <a:pPr defTabSz="718820"/>
            <a:r>
              <a:rPr lang="en-US" altLang="zh-CN" sz="2415" b="1">
                <a:solidFill>
                  <a:schemeClr val="tx1">
                    <a:lumMod val="75000"/>
                    <a:lumOff val="25000"/>
                  </a:schemeClr>
                </a:solidFill>
                <a:latin typeface="Helvetica" panose="020B0604020202030204" pitchFamily="34" charset="0"/>
                <a:cs typeface="+mn-ea"/>
                <a:sym typeface="+mn-lt"/>
              </a:rPr>
              <a:t>3</a:t>
            </a:r>
          </a:p>
        </p:txBody>
      </p:sp>
      <p:sp>
        <p:nvSpPr>
          <p:cNvPr id="42" name="矩形 71"/>
          <p:cNvSpPr>
            <a:spLocks noChangeArrowheads="1"/>
          </p:cNvSpPr>
          <p:nvPr/>
        </p:nvSpPr>
        <p:spPr bwMode="auto">
          <a:xfrm>
            <a:off x="4829672" y="4068008"/>
            <a:ext cx="330041" cy="444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2" tIns="36001" rIns="72002" bIns="36001">
            <a:spAutoFit/>
          </a:bodyPr>
          <a:lstStyle/>
          <a:p>
            <a:pPr defTabSz="718820"/>
            <a:r>
              <a:rPr lang="en-US" altLang="zh-CN" sz="2415" b="1">
                <a:solidFill>
                  <a:schemeClr val="tx1">
                    <a:lumMod val="75000"/>
                    <a:lumOff val="25000"/>
                  </a:schemeClr>
                </a:solidFill>
                <a:latin typeface="Helvetica" panose="020B0604020202030204" pitchFamily="34" charset="0"/>
                <a:cs typeface="+mn-ea"/>
                <a:sym typeface="+mn-lt"/>
              </a:rPr>
              <a:t>4</a:t>
            </a:r>
          </a:p>
        </p:txBody>
      </p:sp>
      <p:sp>
        <p:nvSpPr>
          <p:cNvPr id="3" name="Hộp Văn bản 2">
            <a:extLst>
              <a:ext uri="{FF2B5EF4-FFF2-40B4-BE49-F238E27FC236}">
                <a16:creationId xmlns:a16="http://schemas.microsoft.com/office/drawing/2014/main" id="{4543FFAB-1ACB-C2ED-0821-1FEF252FA993}"/>
              </a:ext>
            </a:extLst>
          </p:cNvPr>
          <p:cNvSpPr txBox="1"/>
          <p:nvPr/>
        </p:nvSpPr>
        <p:spPr>
          <a:xfrm>
            <a:off x="1476235" y="2643194"/>
            <a:ext cx="1960793" cy="523220"/>
          </a:xfrm>
          <a:prstGeom prst="rect">
            <a:avLst/>
          </a:prstGeom>
          <a:noFill/>
        </p:spPr>
        <p:txBody>
          <a:bodyPr wrap="none" rtlCol="0">
            <a:spAutoFit/>
          </a:bodyPr>
          <a:lstStyle/>
          <a:p>
            <a:r>
              <a:rPr lang="vi-VN" sz="2800" b="1">
                <a:solidFill>
                  <a:schemeClr val="bg2"/>
                </a:solidFill>
                <a:effectLst>
                  <a:outerShdw blurRad="38100" dist="38100" dir="2700000" algn="tl">
                    <a:srgbClr val="000000">
                      <a:alpha val="43137"/>
                    </a:srgbClr>
                  </a:outerShdw>
                </a:effectLst>
              </a:rPr>
              <a:t>Shop CDB</a:t>
            </a:r>
          </a:p>
        </p:txBody>
      </p:sp>
    </p:spTree>
  </p:cSld>
  <p:clrMapOvr>
    <a:masterClrMapping/>
  </p:clrMapOvr>
  <mc:AlternateContent xmlns:mc="http://schemas.openxmlformats.org/markup-compatibility/2006" xmlns:p14="http://schemas.microsoft.com/office/powerpoint/2010/main">
    <mc:Choice Requires="p14">
      <p:transition spd="slow" p14:dur="1400" advClick="0" advTm="0">
        <p14:ripp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p:cTn id="12" dur="500" fill="hold"/>
                                        <p:tgtEl>
                                          <p:spTgt spid="38"/>
                                        </p:tgtEl>
                                        <p:attrNameLst>
                                          <p:attrName>ppt_w</p:attrName>
                                        </p:attrNameLst>
                                      </p:cBhvr>
                                      <p:tavLst>
                                        <p:tav tm="0">
                                          <p:val>
                                            <p:fltVal val="0"/>
                                          </p:val>
                                        </p:tav>
                                        <p:tav tm="100000">
                                          <p:val>
                                            <p:strVal val="#ppt_w"/>
                                          </p:val>
                                        </p:tav>
                                      </p:tavLst>
                                    </p:anim>
                                    <p:anim calcmode="lin" valueType="num">
                                      <p:cBhvr>
                                        <p:cTn id="13" dur="500" fill="hold"/>
                                        <p:tgtEl>
                                          <p:spTgt spid="38"/>
                                        </p:tgtEl>
                                        <p:attrNameLst>
                                          <p:attrName>ppt_h</p:attrName>
                                        </p:attrNameLst>
                                      </p:cBhvr>
                                      <p:tavLst>
                                        <p:tav tm="0">
                                          <p:val>
                                            <p:fltVal val="0"/>
                                          </p:val>
                                        </p:tav>
                                        <p:tav tm="100000">
                                          <p:val>
                                            <p:strVal val="#ppt_h"/>
                                          </p:val>
                                        </p:tav>
                                      </p:tavLst>
                                    </p:anim>
                                  </p:childTnLst>
                                </p:cTn>
                              </p:par>
                              <p:par>
                                <p:cTn id="14" presetID="22" presetClass="entr" presetSubtype="1" fill="hold" grpId="0" nodeType="withEffect">
                                  <p:stCondLst>
                                    <p:cond delay="750"/>
                                  </p:stCondLst>
                                  <p:childTnLst>
                                    <p:set>
                                      <p:cBhvr>
                                        <p:cTn id="15" dur="1" fill="hold">
                                          <p:stCondLst>
                                            <p:cond delay="0"/>
                                          </p:stCondLst>
                                        </p:cTn>
                                        <p:tgtEl>
                                          <p:spTgt spid="17"/>
                                        </p:tgtEl>
                                        <p:attrNameLst>
                                          <p:attrName>style.visibility</p:attrName>
                                        </p:attrNameLst>
                                      </p:cBhvr>
                                      <p:to>
                                        <p:strVal val="visible"/>
                                      </p:to>
                                    </p:set>
                                    <p:animEffect transition="in" filter="wipe(up)">
                                      <p:cBhvr>
                                        <p:cTn id="16" dur="350"/>
                                        <p:tgtEl>
                                          <p:spTgt spid="17"/>
                                        </p:tgtEl>
                                      </p:cBhvr>
                                    </p:animEffect>
                                  </p:childTnLst>
                                </p:cTn>
                              </p:par>
                            </p:childTnLst>
                          </p:cTn>
                        </p:par>
                        <p:par>
                          <p:cTn id="17" fill="hold">
                            <p:stCondLst>
                              <p:cond delay="1000"/>
                            </p:stCondLst>
                            <p:childTnLst>
                              <p:par>
                                <p:cTn id="18" presetID="47" presetClass="entr" presetSubtype="0"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1000"/>
                                        <p:tgtEl>
                                          <p:spTgt spid="18"/>
                                        </p:tgtEl>
                                      </p:cBhvr>
                                    </p:animEffect>
                                    <p:anim calcmode="lin" valueType="num">
                                      <p:cBhvr>
                                        <p:cTn id="21" dur="1000" fill="hold"/>
                                        <p:tgtEl>
                                          <p:spTgt spid="18"/>
                                        </p:tgtEl>
                                        <p:attrNameLst>
                                          <p:attrName>ppt_x</p:attrName>
                                        </p:attrNameLst>
                                      </p:cBhvr>
                                      <p:tavLst>
                                        <p:tav tm="0">
                                          <p:val>
                                            <p:strVal val="#ppt_x"/>
                                          </p:val>
                                        </p:tav>
                                        <p:tav tm="100000">
                                          <p:val>
                                            <p:strVal val="#ppt_x"/>
                                          </p:val>
                                        </p:tav>
                                      </p:tavLst>
                                    </p:anim>
                                    <p:anim calcmode="lin" valueType="num">
                                      <p:cBhvr>
                                        <p:cTn id="22" dur="1000" fill="hold"/>
                                        <p:tgtEl>
                                          <p:spTgt spid="18"/>
                                        </p:tgtEl>
                                        <p:attrNameLst>
                                          <p:attrName>ppt_y</p:attrName>
                                        </p:attrNameLst>
                                      </p:cBhvr>
                                      <p:tavLst>
                                        <p:tav tm="0">
                                          <p:val>
                                            <p:strVal val="#ppt_y-.1"/>
                                          </p:val>
                                        </p:tav>
                                        <p:tav tm="100000">
                                          <p:val>
                                            <p:strVal val="#ppt_y"/>
                                          </p:val>
                                        </p:tav>
                                      </p:tavLst>
                                    </p:anim>
                                  </p:childTnLst>
                                </p:cTn>
                              </p:par>
                            </p:childTnLst>
                          </p:cTn>
                        </p:par>
                        <p:par>
                          <p:cTn id="23" fill="hold">
                            <p:stCondLst>
                              <p:cond delay="2000"/>
                            </p:stCondLst>
                            <p:childTnLst>
                              <p:par>
                                <p:cTn id="24" presetID="47" presetClass="entr" presetSubtype="0"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1000"/>
                                        <p:tgtEl>
                                          <p:spTgt spid="19"/>
                                        </p:tgtEl>
                                      </p:cBhvr>
                                    </p:animEffect>
                                    <p:anim calcmode="lin" valueType="num">
                                      <p:cBhvr>
                                        <p:cTn id="27" dur="1000" fill="hold"/>
                                        <p:tgtEl>
                                          <p:spTgt spid="19"/>
                                        </p:tgtEl>
                                        <p:attrNameLst>
                                          <p:attrName>ppt_x</p:attrName>
                                        </p:attrNameLst>
                                      </p:cBhvr>
                                      <p:tavLst>
                                        <p:tav tm="0">
                                          <p:val>
                                            <p:strVal val="#ppt_x"/>
                                          </p:val>
                                        </p:tav>
                                        <p:tav tm="100000">
                                          <p:val>
                                            <p:strVal val="#ppt_x"/>
                                          </p:val>
                                        </p:tav>
                                      </p:tavLst>
                                    </p:anim>
                                    <p:anim calcmode="lin" valueType="num">
                                      <p:cBhvr>
                                        <p:cTn id="28" dur="1000" fill="hold"/>
                                        <p:tgtEl>
                                          <p:spTgt spid="19"/>
                                        </p:tgtEl>
                                        <p:attrNameLst>
                                          <p:attrName>ppt_y</p:attrName>
                                        </p:attrNameLst>
                                      </p:cBhvr>
                                      <p:tavLst>
                                        <p:tav tm="0">
                                          <p:val>
                                            <p:strVal val="#ppt_y-.1"/>
                                          </p:val>
                                        </p:tav>
                                        <p:tav tm="100000">
                                          <p:val>
                                            <p:strVal val="#ppt_y"/>
                                          </p:val>
                                        </p:tav>
                                      </p:tavLst>
                                    </p:anim>
                                  </p:childTnLst>
                                </p:cTn>
                              </p:par>
                            </p:childTnLst>
                          </p:cTn>
                        </p:par>
                        <p:par>
                          <p:cTn id="29" fill="hold">
                            <p:stCondLst>
                              <p:cond delay="3000"/>
                            </p:stCondLst>
                            <p:childTnLst>
                              <p:par>
                                <p:cTn id="30" presetID="42" presetClass="entr" presetSubtype="0" fill="hold" grpId="0" nodeType="after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1000"/>
                                        <p:tgtEl>
                                          <p:spTgt spid="20"/>
                                        </p:tgtEl>
                                      </p:cBhvr>
                                    </p:animEffect>
                                    <p:anim calcmode="lin" valueType="num">
                                      <p:cBhvr>
                                        <p:cTn id="33" dur="1000" fill="hold"/>
                                        <p:tgtEl>
                                          <p:spTgt spid="20"/>
                                        </p:tgtEl>
                                        <p:attrNameLst>
                                          <p:attrName>ppt_x</p:attrName>
                                        </p:attrNameLst>
                                      </p:cBhvr>
                                      <p:tavLst>
                                        <p:tav tm="0">
                                          <p:val>
                                            <p:strVal val="#ppt_x"/>
                                          </p:val>
                                        </p:tav>
                                        <p:tav tm="100000">
                                          <p:val>
                                            <p:strVal val="#ppt_x"/>
                                          </p:val>
                                        </p:tav>
                                      </p:tavLst>
                                    </p:anim>
                                    <p:anim calcmode="lin" valueType="num">
                                      <p:cBhvr>
                                        <p:cTn id="34" dur="1000" fill="hold"/>
                                        <p:tgtEl>
                                          <p:spTgt spid="20"/>
                                        </p:tgtEl>
                                        <p:attrNameLst>
                                          <p:attrName>ppt_y</p:attrName>
                                        </p:attrNameLst>
                                      </p:cBhvr>
                                      <p:tavLst>
                                        <p:tav tm="0">
                                          <p:val>
                                            <p:strVal val="#ppt_y+.1"/>
                                          </p:val>
                                        </p:tav>
                                        <p:tav tm="100000">
                                          <p:val>
                                            <p:strVal val="#ppt_y"/>
                                          </p:val>
                                        </p:tav>
                                      </p:tavLst>
                                    </p:anim>
                                  </p:childTnLst>
                                </p:cTn>
                              </p:par>
                            </p:childTnLst>
                          </p:cTn>
                        </p:par>
                        <p:par>
                          <p:cTn id="35" fill="hold">
                            <p:stCondLst>
                              <p:cond delay="4000"/>
                            </p:stCondLst>
                            <p:childTnLst>
                              <p:par>
                                <p:cTn id="36" presetID="42" presetClass="entr" presetSubtype="0" fill="hold" grpId="0" nodeType="after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1000"/>
                                        <p:tgtEl>
                                          <p:spTgt spid="21"/>
                                        </p:tgtEl>
                                      </p:cBhvr>
                                    </p:animEffect>
                                    <p:anim calcmode="lin" valueType="num">
                                      <p:cBhvr>
                                        <p:cTn id="39" dur="1000" fill="hold"/>
                                        <p:tgtEl>
                                          <p:spTgt spid="21"/>
                                        </p:tgtEl>
                                        <p:attrNameLst>
                                          <p:attrName>ppt_x</p:attrName>
                                        </p:attrNameLst>
                                      </p:cBhvr>
                                      <p:tavLst>
                                        <p:tav tm="0">
                                          <p:val>
                                            <p:strVal val="#ppt_x"/>
                                          </p:val>
                                        </p:tav>
                                        <p:tav tm="100000">
                                          <p:val>
                                            <p:strVal val="#ppt_x"/>
                                          </p:val>
                                        </p:tav>
                                      </p:tavLst>
                                    </p:anim>
                                    <p:anim calcmode="lin" valueType="num">
                                      <p:cBhvr>
                                        <p:cTn id="40" dur="1000" fill="hold"/>
                                        <p:tgtEl>
                                          <p:spTgt spid="21"/>
                                        </p:tgtEl>
                                        <p:attrNameLst>
                                          <p:attrName>ppt_y</p:attrName>
                                        </p:attrNameLst>
                                      </p:cBhvr>
                                      <p:tavLst>
                                        <p:tav tm="0">
                                          <p:val>
                                            <p:strVal val="#ppt_y+.1"/>
                                          </p:val>
                                        </p:tav>
                                        <p:tav tm="100000">
                                          <p:val>
                                            <p:strVal val="#ppt_y"/>
                                          </p:val>
                                        </p:tav>
                                      </p:tavLst>
                                    </p:anim>
                                  </p:childTnLst>
                                </p:cTn>
                              </p:par>
                            </p:childTnLst>
                          </p:cTn>
                        </p:par>
                        <p:par>
                          <p:cTn id="41" fill="hold">
                            <p:stCondLst>
                              <p:cond delay="5000"/>
                            </p:stCondLst>
                            <p:childTnLst>
                              <p:par>
                                <p:cTn id="42" presetID="2" presetClass="entr" presetSubtype="2" fill="hold" nodeType="afterEffect">
                                  <p:stCondLst>
                                    <p:cond delay="0"/>
                                  </p:stCondLst>
                                  <p:childTnLst>
                                    <p:set>
                                      <p:cBhvr>
                                        <p:cTn id="43" dur="1" fill="hold">
                                          <p:stCondLst>
                                            <p:cond delay="0"/>
                                          </p:stCondLst>
                                        </p:cTn>
                                        <p:tgtEl>
                                          <p:spTgt spid="22"/>
                                        </p:tgtEl>
                                        <p:attrNameLst>
                                          <p:attrName>style.visibility</p:attrName>
                                        </p:attrNameLst>
                                      </p:cBhvr>
                                      <p:to>
                                        <p:strVal val="visible"/>
                                      </p:to>
                                    </p:set>
                                    <p:anim calcmode="lin" valueType="num">
                                      <p:cBhvr additive="base">
                                        <p:cTn id="44" dur="500" fill="hold"/>
                                        <p:tgtEl>
                                          <p:spTgt spid="22"/>
                                        </p:tgtEl>
                                        <p:attrNameLst>
                                          <p:attrName>ppt_x</p:attrName>
                                        </p:attrNameLst>
                                      </p:cBhvr>
                                      <p:tavLst>
                                        <p:tav tm="0">
                                          <p:val>
                                            <p:strVal val="1+#ppt_w/2"/>
                                          </p:val>
                                        </p:tav>
                                        <p:tav tm="100000">
                                          <p:val>
                                            <p:strVal val="#ppt_x"/>
                                          </p:val>
                                        </p:tav>
                                      </p:tavLst>
                                    </p:anim>
                                    <p:anim calcmode="lin" valueType="num">
                                      <p:cBhvr additive="base">
                                        <p:cTn id="45" dur="500" fill="hold"/>
                                        <p:tgtEl>
                                          <p:spTgt spid="22"/>
                                        </p:tgtEl>
                                        <p:attrNameLst>
                                          <p:attrName>ppt_y</p:attrName>
                                        </p:attrNameLst>
                                      </p:cBhvr>
                                      <p:tavLst>
                                        <p:tav tm="0">
                                          <p:val>
                                            <p:strVal val="#ppt_y"/>
                                          </p:val>
                                        </p:tav>
                                        <p:tav tm="100000">
                                          <p:val>
                                            <p:strVal val="#ppt_y"/>
                                          </p:val>
                                        </p:tav>
                                      </p:tavLst>
                                    </p:anim>
                                  </p:childTnLst>
                                </p:cTn>
                              </p:par>
                              <p:par>
                                <p:cTn id="46" presetID="2" presetClass="entr" presetSubtype="2" fill="hold" nodeType="withEffect">
                                  <p:stCondLst>
                                    <p:cond delay="0"/>
                                  </p:stCondLst>
                                  <p:childTnLst>
                                    <p:set>
                                      <p:cBhvr>
                                        <p:cTn id="47" dur="1" fill="hold">
                                          <p:stCondLst>
                                            <p:cond delay="0"/>
                                          </p:stCondLst>
                                        </p:cTn>
                                        <p:tgtEl>
                                          <p:spTgt spid="23"/>
                                        </p:tgtEl>
                                        <p:attrNameLst>
                                          <p:attrName>style.visibility</p:attrName>
                                        </p:attrNameLst>
                                      </p:cBhvr>
                                      <p:to>
                                        <p:strVal val="visible"/>
                                      </p:to>
                                    </p:set>
                                    <p:anim calcmode="lin" valueType="num">
                                      <p:cBhvr additive="base">
                                        <p:cTn id="48" dur="500" fill="hold"/>
                                        <p:tgtEl>
                                          <p:spTgt spid="23"/>
                                        </p:tgtEl>
                                        <p:attrNameLst>
                                          <p:attrName>ppt_x</p:attrName>
                                        </p:attrNameLst>
                                      </p:cBhvr>
                                      <p:tavLst>
                                        <p:tav tm="0">
                                          <p:val>
                                            <p:strVal val="1+#ppt_w/2"/>
                                          </p:val>
                                        </p:tav>
                                        <p:tav tm="100000">
                                          <p:val>
                                            <p:strVal val="#ppt_x"/>
                                          </p:val>
                                        </p:tav>
                                      </p:tavLst>
                                    </p:anim>
                                    <p:anim calcmode="lin" valueType="num">
                                      <p:cBhvr additive="base">
                                        <p:cTn id="49" dur="500" fill="hold"/>
                                        <p:tgtEl>
                                          <p:spTgt spid="23"/>
                                        </p:tgtEl>
                                        <p:attrNameLst>
                                          <p:attrName>ppt_y</p:attrName>
                                        </p:attrNameLst>
                                      </p:cBhvr>
                                      <p:tavLst>
                                        <p:tav tm="0">
                                          <p:val>
                                            <p:strVal val="#ppt_y"/>
                                          </p:val>
                                        </p:tav>
                                        <p:tav tm="100000">
                                          <p:val>
                                            <p:strVal val="#ppt_y"/>
                                          </p:val>
                                        </p:tav>
                                      </p:tavLst>
                                    </p:anim>
                                  </p:childTnLst>
                                </p:cTn>
                              </p:par>
                            </p:childTnLst>
                          </p:cTn>
                        </p:par>
                        <p:par>
                          <p:cTn id="50" fill="hold">
                            <p:stCondLst>
                              <p:cond delay="5500"/>
                            </p:stCondLst>
                            <p:childTnLst>
                              <p:par>
                                <p:cTn id="51" presetID="12" presetClass="entr" presetSubtype="4" fill="hold" grpId="0" nodeType="afterEffect">
                                  <p:stCondLst>
                                    <p:cond delay="0"/>
                                  </p:stCondLst>
                                  <p:childTnLst>
                                    <p:set>
                                      <p:cBhvr>
                                        <p:cTn id="52" dur="1" fill="hold">
                                          <p:stCondLst>
                                            <p:cond delay="0"/>
                                          </p:stCondLst>
                                        </p:cTn>
                                        <p:tgtEl>
                                          <p:spTgt spid="39"/>
                                        </p:tgtEl>
                                        <p:attrNameLst>
                                          <p:attrName>style.visibility</p:attrName>
                                        </p:attrNameLst>
                                      </p:cBhvr>
                                      <p:to>
                                        <p:strVal val="visible"/>
                                      </p:to>
                                    </p:set>
                                    <p:animEffect transition="in" filter="slide(fromBottom)">
                                      <p:cBhvr>
                                        <p:cTn id="53" dur="500"/>
                                        <p:tgtEl>
                                          <p:spTgt spid="39"/>
                                        </p:tgtEl>
                                      </p:cBhvr>
                                    </p:animEffect>
                                  </p:childTnLst>
                                </p:cTn>
                              </p:par>
                            </p:childTnLst>
                          </p:cTn>
                        </p:par>
                        <p:par>
                          <p:cTn id="54" fill="hold">
                            <p:stCondLst>
                              <p:cond delay="6000"/>
                            </p:stCondLst>
                            <p:childTnLst>
                              <p:par>
                                <p:cTn id="55" presetID="22" presetClass="entr" presetSubtype="8" fill="hold" nodeType="after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wipe(left)">
                                      <p:cBhvr>
                                        <p:cTn id="57" dur="500"/>
                                        <p:tgtEl>
                                          <p:spTgt spid="30"/>
                                        </p:tgtEl>
                                      </p:cBhvr>
                                    </p:animEffect>
                                  </p:childTnLst>
                                </p:cTn>
                              </p:par>
                            </p:childTnLst>
                          </p:cTn>
                        </p:par>
                        <p:par>
                          <p:cTn id="58" fill="hold">
                            <p:stCondLst>
                              <p:cond delay="6500"/>
                            </p:stCondLst>
                            <p:childTnLst>
                              <p:par>
                                <p:cTn id="59" presetID="22" presetClass="entr" presetSubtype="8" fill="hold" grpId="0" nodeType="after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wipe(left)">
                                      <p:cBhvr>
                                        <p:cTn id="61" dur="500"/>
                                        <p:tgtEl>
                                          <p:spTgt spid="31"/>
                                        </p:tgtEl>
                                      </p:cBhvr>
                                    </p:animEffect>
                                  </p:childTnLst>
                                </p:cTn>
                              </p:par>
                            </p:childTnLst>
                          </p:cTn>
                        </p:par>
                        <p:par>
                          <p:cTn id="62" fill="hold">
                            <p:stCondLst>
                              <p:cond delay="7000"/>
                            </p:stCondLst>
                            <p:childTnLst>
                              <p:par>
                                <p:cTn id="63" presetID="2" presetClass="entr" presetSubtype="2" fill="hold" nodeType="afterEffect">
                                  <p:stCondLst>
                                    <p:cond delay="0"/>
                                  </p:stCondLst>
                                  <p:childTnLst>
                                    <p:set>
                                      <p:cBhvr>
                                        <p:cTn id="64" dur="1" fill="hold">
                                          <p:stCondLst>
                                            <p:cond delay="0"/>
                                          </p:stCondLst>
                                        </p:cTn>
                                        <p:tgtEl>
                                          <p:spTgt spid="26"/>
                                        </p:tgtEl>
                                        <p:attrNameLst>
                                          <p:attrName>style.visibility</p:attrName>
                                        </p:attrNameLst>
                                      </p:cBhvr>
                                      <p:to>
                                        <p:strVal val="visible"/>
                                      </p:to>
                                    </p:set>
                                    <p:anim calcmode="lin" valueType="num">
                                      <p:cBhvr additive="base">
                                        <p:cTn id="65" dur="500" fill="hold"/>
                                        <p:tgtEl>
                                          <p:spTgt spid="26"/>
                                        </p:tgtEl>
                                        <p:attrNameLst>
                                          <p:attrName>ppt_x</p:attrName>
                                        </p:attrNameLst>
                                      </p:cBhvr>
                                      <p:tavLst>
                                        <p:tav tm="0">
                                          <p:val>
                                            <p:strVal val="1+#ppt_w/2"/>
                                          </p:val>
                                        </p:tav>
                                        <p:tav tm="100000">
                                          <p:val>
                                            <p:strVal val="#ppt_x"/>
                                          </p:val>
                                        </p:tav>
                                      </p:tavLst>
                                    </p:anim>
                                    <p:anim calcmode="lin" valueType="num">
                                      <p:cBhvr additive="base">
                                        <p:cTn id="66" dur="500" fill="hold"/>
                                        <p:tgtEl>
                                          <p:spTgt spid="26"/>
                                        </p:tgtEl>
                                        <p:attrNameLst>
                                          <p:attrName>ppt_y</p:attrName>
                                        </p:attrNameLst>
                                      </p:cBhvr>
                                      <p:tavLst>
                                        <p:tav tm="0">
                                          <p:val>
                                            <p:strVal val="#ppt_y"/>
                                          </p:val>
                                        </p:tav>
                                        <p:tav tm="100000">
                                          <p:val>
                                            <p:strVal val="#ppt_y"/>
                                          </p:val>
                                        </p:tav>
                                      </p:tavLst>
                                    </p:anim>
                                  </p:childTnLst>
                                </p:cTn>
                              </p:par>
                              <p:par>
                                <p:cTn id="67" presetID="2" presetClass="entr" presetSubtype="2" fill="hold" nodeType="withEffect">
                                  <p:stCondLst>
                                    <p:cond delay="0"/>
                                  </p:stCondLst>
                                  <p:childTnLst>
                                    <p:set>
                                      <p:cBhvr>
                                        <p:cTn id="68" dur="1" fill="hold">
                                          <p:stCondLst>
                                            <p:cond delay="0"/>
                                          </p:stCondLst>
                                        </p:cTn>
                                        <p:tgtEl>
                                          <p:spTgt spid="27"/>
                                        </p:tgtEl>
                                        <p:attrNameLst>
                                          <p:attrName>style.visibility</p:attrName>
                                        </p:attrNameLst>
                                      </p:cBhvr>
                                      <p:to>
                                        <p:strVal val="visible"/>
                                      </p:to>
                                    </p:set>
                                    <p:anim calcmode="lin" valueType="num">
                                      <p:cBhvr additive="base">
                                        <p:cTn id="69" dur="500" fill="hold"/>
                                        <p:tgtEl>
                                          <p:spTgt spid="27"/>
                                        </p:tgtEl>
                                        <p:attrNameLst>
                                          <p:attrName>ppt_x</p:attrName>
                                        </p:attrNameLst>
                                      </p:cBhvr>
                                      <p:tavLst>
                                        <p:tav tm="0">
                                          <p:val>
                                            <p:strVal val="1+#ppt_w/2"/>
                                          </p:val>
                                        </p:tav>
                                        <p:tav tm="100000">
                                          <p:val>
                                            <p:strVal val="#ppt_x"/>
                                          </p:val>
                                        </p:tav>
                                      </p:tavLst>
                                    </p:anim>
                                    <p:anim calcmode="lin" valueType="num">
                                      <p:cBhvr additive="base">
                                        <p:cTn id="70" dur="500" fill="hold"/>
                                        <p:tgtEl>
                                          <p:spTgt spid="27"/>
                                        </p:tgtEl>
                                        <p:attrNameLst>
                                          <p:attrName>ppt_y</p:attrName>
                                        </p:attrNameLst>
                                      </p:cBhvr>
                                      <p:tavLst>
                                        <p:tav tm="0">
                                          <p:val>
                                            <p:strVal val="#ppt_y"/>
                                          </p:val>
                                        </p:tav>
                                        <p:tav tm="100000">
                                          <p:val>
                                            <p:strVal val="#ppt_y"/>
                                          </p:val>
                                        </p:tav>
                                      </p:tavLst>
                                    </p:anim>
                                  </p:childTnLst>
                                </p:cTn>
                              </p:par>
                            </p:childTnLst>
                          </p:cTn>
                        </p:par>
                        <p:par>
                          <p:cTn id="71" fill="hold">
                            <p:stCondLst>
                              <p:cond delay="7500"/>
                            </p:stCondLst>
                            <p:childTnLst>
                              <p:par>
                                <p:cTn id="72" presetID="12" presetClass="entr" presetSubtype="4" fill="hold" grpId="0" nodeType="after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slide(fromBottom)">
                                      <p:cBhvr>
                                        <p:cTn id="74" dur="500"/>
                                        <p:tgtEl>
                                          <p:spTgt spid="40"/>
                                        </p:tgtEl>
                                      </p:cBhvr>
                                    </p:animEffect>
                                  </p:childTnLst>
                                </p:cTn>
                              </p:par>
                            </p:childTnLst>
                          </p:cTn>
                        </p:par>
                        <p:par>
                          <p:cTn id="75" fill="hold">
                            <p:stCondLst>
                              <p:cond delay="8000"/>
                            </p:stCondLst>
                            <p:childTnLst>
                              <p:par>
                                <p:cTn id="76" presetID="22" presetClass="entr" presetSubtype="8" fill="hold" grpId="0" nodeType="afterEffect">
                                  <p:stCondLst>
                                    <p:cond delay="0"/>
                                  </p:stCondLst>
                                  <p:childTnLst>
                                    <p:set>
                                      <p:cBhvr>
                                        <p:cTn id="77" dur="1" fill="hold">
                                          <p:stCondLst>
                                            <p:cond delay="0"/>
                                          </p:stCondLst>
                                        </p:cTn>
                                        <p:tgtEl>
                                          <p:spTgt spid="34"/>
                                        </p:tgtEl>
                                        <p:attrNameLst>
                                          <p:attrName>style.visibility</p:attrName>
                                        </p:attrNameLst>
                                      </p:cBhvr>
                                      <p:to>
                                        <p:strVal val="visible"/>
                                      </p:to>
                                    </p:set>
                                    <p:animEffect transition="in" filter="wipe(left)">
                                      <p:cBhvr>
                                        <p:cTn id="78" dur="500"/>
                                        <p:tgtEl>
                                          <p:spTgt spid="34"/>
                                        </p:tgtEl>
                                      </p:cBhvr>
                                    </p:animEffect>
                                  </p:childTnLst>
                                </p:cTn>
                              </p:par>
                            </p:childTnLst>
                          </p:cTn>
                        </p:par>
                        <p:par>
                          <p:cTn id="79" fill="hold">
                            <p:stCondLst>
                              <p:cond delay="8500"/>
                            </p:stCondLst>
                            <p:childTnLst>
                              <p:par>
                                <p:cTn id="80" presetID="22" presetClass="entr" presetSubtype="8" fill="hold" grpId="0" nodeType="afterEffect">
                                  <p:stCondLst>
                                    <p:cond delay="0"/>
                                  </p:stCondLst>
                                  <p:childTnLst>
                                    <p:set>
                                      <p:cBhvr>
                                        <p:cTn id="81" dur="1" fill="hold">
                                          <p:stCondLst>
                                            <p:cond delay="0"/>
                                          </p:stCondLst>
                                        </p:cTn>
                                        <p:tgtEl>
                                          <p:spTgt spid="35"/>
                                        </p:tgtEl>
                                        <p:attrNameLst>
                                          <p:attrName>style.visibility</p:attrName>
                                        </p:attrNameLst>
                                      </p:cBhvr>
                                      <p:to>
                                        <p:strVal val="visible"/>
                                      </p:to>
                                    </p:set>
                                    <p:animEffect transition="in" filter="wipe(left)">
                                      <p:cBhvr>
                                        <p:cTn id="82" dur="500"/>
                                        <p:tgtEl>
                                          <p:spTgt spid="35"/>
                                        </p:tgtEl>
                                      </p:cBhvr>
                                    </p:animEffect>
                                  </p:childTnLst>
                                </p:cTn>
                              </p:par>
                              <p:par>
                                <p:cTn id="83" presetID="2" presetClass="entr" presetSubtype="2" fill="hold" nodeType="withEffect">
                                  <p:stCondLst>
                                    <p:cond delay="0"/>
                                  </p:stCondLst>
                                  <p:childTnLst>
                                    <p:set>
                                      <p:cBhvr>
                                        <p:cTn id="84" dur="1" fill="hold">
                                          <p:stCondLst>
                                            <p:cond delay="0"/>
                                          </p:stCondLst>
                                        </p:cTn>
                                        <p:tgtEl>
                                          <p:spTgt spid="28"/>
                                        </p:tgtEl>
                                        <p:attrNameLst>
                                          <p:attrName>style.visibility</p:attrName>
                                        </p:attrNameLst>
                                      </p:cBhvr>
                                      <p:to>
                                        <p:strVal val="visible"/>
                                      </p:to>
                                    </p:set>
                                    <p:anim calcmode="lin" valueType="num">
                                      <p:cBhvr additive="base">
                                        <p:cTn id="85" dur="500" fill="hold"/>
                                        <p:tgtEl>
                                          <p:spTgt spid="28"/>
                                        </p:tgtEl>
                                        <p:attrNameLst>
                                          <p:attrName>ppt_x</p:attrName>
                                        </p:attrNameLst>
                                      </p:cBhvr>
                                      <p:tavLst>
                                        <p:tav tm="0">
                                          <p:val>
                                            <p:strVal val="1+#ppt_w/2"/>
                                          </p:val>
                                        </p:tav>
                                        <p:tav tm="100000">
                                          <p:val>
                                            <p:strVal val="#ppt_x"/>
                                          </p:val>
                                        </p:tav>
                                      </p:tavLst>
                                    </p:anim>
                                    <p:anim calcmode="lin" valueType="num">
                                      <p:cBhvr additive="base">
                                        <p:cTn id="86" dur="500" fill="hold"/>
                                        <p:tgtEl>
                                          <p:spTgt spid="28"/>
                                        </p:tgtEl>
                                        <p:attrNameLst>
                                          <p:attrName>ppt_y</p:attrName>
                                        </p:attrNameLst>
                                      </p:cBhvr>
                                      <p:tavLst>
                                        <p:tav tm="0">
                                          <p:val>
                                            <p:strVal val="#ppt_y"/>
                                          </p:val>
                                        </p:tav>
                                        <p:tav tm="100000">
                                          <p:val>
                                            <p:strVal val="#ppt_y"/>
                                          </p:val>
                                        </p:tav>
                                      </p:tavLst>
                                    </p:anim>
                                  </p:childTnLst>
                                </p:cTn>
                              </p:par>
                              <p:par>
                                <p:cTn id="87" presetID="2" presetClass="entr" presetSubtype="2" fill="hold" nodeType="withEffect">
                                  <p:stCondLst>
                                    <p:cond delay="0"/>
                                  </p:stCondLst>
                                  <p:childTnLst>
                                    <p:set>
                                      <p:cBhvr>
                                        <p:cTn id="88" dur="1" fill="hold">
                                          <p:stCondLst>
                                            <p:cond delay="0"/>
                                          </p:stCondLst>
                                        </p:cTn>
                                        <p:tgtEl>
                                          <p:spTgt spid="29"/>
                                        </p:tgtEl>
                                        <p:attrNameLst>
                                          <p:attrName>style.visibility</p:attrName>
                                        </p:attrNameLst>
                                      </p:cBhvr>
                                      <p:to>
                                        <p:strVal val="visible"/>
                                      </p:to>
                                    </p:set>
                                    <p:anim calcmode="lin" valueType="num">
                                      <p:cBhvr additive="base">
                                        <p:cTn id="89" dur="500" fill="hold"/>
                                        <p:tgtEl>
                                          <p:spTgt spid="29"/>
                                        </p:tgtEl>
                                        <p:attrNameLst>
                                          <p:attrName>ppt_x</p:attrName>
                                        </p:attrNameLst>
                                      </p:cBhvr>
                                      <p:tavLst>
                                        <p:tav tm="0">
                                          <p:val>
                                            <p:strVal val="1+#ppt_w/2"/>
                                          </p:val>
                                        </p:tav>
                                        <p:tav tm="100000">
                                          <p:val>
                                            <p:strVal val="#ppt_x"/>
                                          </p:val>
                                        </p:tav>
                                      </p:tavLst>
                                    </p:anim>
                                    <p:anim calcmode="lin" valueType="num">
                                      <p:cBhvr additive="base">
                                        <p:cTn id="90" dur="500" fill="hold"/>
                                        <p:tgtEl>
                                          <p:spTgt spid="29"/>
                                        </p:tgtEl>
                                        <p:attrNameLst>
                                          <p:attrName>ppt_y</p:attrName>
                                        </p:attrNameLst>
                                      </p:cBhvr>
                                      <p:tavLst>
                                        <p:tav tm="0">
                                          <p:val>
                                            <p:strVal val="#ppt_y"/>
                                          </p:val>
                                        </p:tav>
                                        <p:tav tm="100000">
                                          <p:val>
                                            <p:strVal val="#ppt_y"/>
                                          </p:val>
                                        </p:tav>
                                      </p:tavLst>
                                    </p:anim>
                                  </p:childTnLst>
                                </p:cTn>
                              </p:par>
                            </p:childTnLst>
                          </p:cTn>
                        </p:par>
                        <p:par>
                          <p:cTn id="91" fill="hold">
                            <p:stCondLst>
                              <p:cond delay="9000"/>
                            </p:stCondLst>
                            <p:childTnLst>
                              <p:par>
                                <p:cTn id="92" presetID="12" presetClass="entr" presetSubtype="4" fill="hold" grpId="0" nodeType="afterEffect">
                                  <p:stCondLst>
                                    <p:cond delay="0"/>
                                  </p:stCondLst>
                                  <p:childTnLst>
                                    <p:set>
                                      <p:cBhvr>
                                        <p:cTn id="93" dur="1" fill="hold">
                                          <p:stCondLst>
                                            <p:cond delay="0"/>
                                          </p:stCondLst>
                                        </p:cTn>
                                        <p:tgtEl>
                                          <p:spTgt spid="41"/>
                                        </p:tgtEl>
                                        <p:attrNameLst>
                                          <p:attrName>style.visibility</p:attrName>
                                        </p:attrNameLst>
                                      </p:cBhvr>
                                      <p:to>
                                        <p:strVal val="visible"/>
                                      </p:to>
                                    </p:set>
                                    <p:animEffect transition="in" filter="slide(fromBottom)">
                                      <p:cBhvr>
                                        <p:cTn id="94" dur="500"/>
                                        <p:tgtEl>
                                          <p:spTgt spid="41"/>
                                        </p:tgtEl>
                                      </p:cBhvr>
                                    </p:animEffect>
                                  </p:childTnLst>
                                </p:cTn>
                              </p:par>
                            </p:childTnLst>
                          </p:cTn>
                        </p:par>
                        <p:par>
                          <p:cTn id="95" fill="hold">
                            <p:stCondLst>
                              <p:cond delay="9500"/>
                            </p:stCondLst>
                            <p:childTnLst>
                              <p:par>
                                <p:cTn id="96" presetID="22" presetClass="entr" presetSubtype="8" fill="hold" grpId="0" nodeType="afterEffect">
                                  <p:stCondLst>
                                    <p:cond delay="0"/>
                                  </p:stCondLst>
                                  <p:childTnLst>
                                    <p:set>
                                      <p:cBhvr>
                                        <p:cTn id="97" dur="1" fill="hold">
                                          <p:stCondLst>
                                            <p:cond delay="0"/>
                                          </p:stCondLst>
                                        </p:cTn>
                                        <p:tgtEl>
                                          <p:spTgt spid="36"/>
                                        </p:tgtEl>
                                        <p:attrNameLst>
                                          <p:attrName>style.visibility</p:attrName>
                                        </p:attrNameLst>
                                      </p:cBhvr>
                                      <p:to>
                                        <p:strVal val="visible"/>
                                      </p:to>
                                    </p:set>
                                    <p:animEffect transition="in" filter="wipe(left)">
                                      <p:cBhvr>
                                        <p:cTn id="98" dur="500"/>
                                        <p:tgtEl>
                                          <p:spTgt spid="36"/>
                                        </p:tgtEl>
                                      </p:cBhvr>
                                    </p:animEffect>
                                  </p:childTnLst>
                                </p:cTn>
                              </p:par>
                            </p:childTnLst>
                          </p:cTn>
                        </p:par>
                        <p:par>
                          <p:cTn id="99" fill="hold">
                            <p:stCondLst>
                              <p:cond delay="10000"/>
                            </p:stCondLst>
                            <p:childTnLst>
                              <p:par>
                                <p:cTn id="100" presetID="22" presetClass="entr" presetSubtype="8" fill="hold" grpId="0" nodeType="afterEffect">
                                  <p:stCondLst>
                                    <p:cond delay="0"/>
                                  </p:stCondLst>
                                  <p:childTnLst>
                                    <p:set>
                                      <p:cBhvr>
                                        <p:cTn id="101" dur="1" fill="hold">
                                          <p:stCondLst>
                                            <p:cond delay="0"/>
                                          </p:stCondLst>
                                        </p:cTn>
                                        <p:tgtEl>
                                          <p:spTgt spid="37"/>
                                        </p:tgtEl>
                                        <p:attrNameLst>
                                          <p:attrName>style.visibility</p:attrName>
                                        </p:attrNameLst>
                                      </p:cBhvr>
                                      <p:to>
                                        <p:strVal val="visible"/>
                                      </p:to>
                                    </p:set>
                                    <p:animEffect transition="in" filter="wipe(left)">
                                      <p:cBhvr>
                                        <p:cTn id="102" dur="500"/>
                                        <p:tgtEl>
                                          <p:spTgt spid="37"/>
                                        </p:tgtEl>
                                      </p:cBhvr>
                                    </p:animEffect>
                                  </p:childTnLst>
                                </p:cTn>
                              </p:par>
                            </p:childTnLst>
                          </p:cTn>
                        </p:par>
                        <p:par>
                          <p:cTn id="103" fill="hold">
                            <p:stCondLst>
                              <p:cond delay="10500"/>
                            </p:stCondLst>
                            <p:childTnLst>
                              <p:par>
                                <p:cTn id="104" presetID="2" presetClass="entr" presetSubtype="2" fill="hold" nodeType="afterEffect">
                                  <p:stCondLst>
                                    <p:cond delay="0"/>
                                  </p:stCondLst>
                                  <p:childTnLst>
                                    <p:set>
                                      <p:cBhvr>
                                        <p:cTn id="105" dur="1" fill="hold">
                                          <p:stCondLst>
                                            <p:cond delay="0"/>
                                          </p:stCondLst>
                                        </p:cTn>
                                        <p:tgtEl>
                                          <p:spTgt spid="24"/>
                                        </p:tgtEl>
                                        <p:attrNameLst>
                                          <p:attrName>style.visibility</p:attrName>
                                        </p:attrNameLst>
                                      </p:cBhvr>
                                      <p:to>
                                        <p:strVal val="visible"/>
                                      </p:to>
                                    </p:set>
                                    <p:anim calcmode="lin" valueType="num">
                                      <p:cBhvr additive="base">
                                        <p:cTn id="106" dur="500" fill="hold"/>
                                        <p:tgtEl>
                                          <p:spTgt spid="24"/>
                                        </p:tgtEl>
                                        <p:attrNameLst>
                                          <p:attrName>ppt_x</p:attrName>
                                        </p:attrNameLst>
                                      </p:cBhvr>
                                      <p:tavLst>
                                        <p:tav tm="0">
                                          <p:val>
                                            <p:strVal val="1+#ppt_w/2"/>
                                          </p:val>
                                        </p:tav>
                                        <p:tav tm="100000">
                                          <p:val>
                                            <p:strVal val="#ppt_x"/>
                                          </p:val>
                                        </p:tav>
                                      </p:tavLst>
                                    </p:anim>
                                    <p:anim calcmode="lin" valueType="num">
                                      <p:cBhvr additive="base">
                                        <p:cTn id="107" dur="500" fill="hold"/>
                                        <p:tgtEl>
                                          <p:spTgt spid="24"/>
                                        </p:tgtEl>
                                        <p:attrNameLst>
                                          <p:attrName>ppt_y</p:attrName>
                                        </p:attrNameLst>
                                      </p:cBhvr>
                                      <p:tavLst>
                                        <p:tav tm="0">
                                          <p:val>
                                            <p:strVal val="#ppt_y"/>
                                          </p:val>
                                        </p:tav>
                                        <p:tav tm="100000">
                                          <p:val>
                                            <p:strVal val="#ppt_y"/>
                                          </p:val>
                                        </p:tav>
                                      </p:tavLst>
                                    </p:anim>
                                  </p:childTnLst>
                                </p:cTn>
                              </p:par>
                              <p:par>
                                <p:cTn id="108" presetID="2" presetClass="entr" presetSubtype="2" fill="hold" nodeType="withEffect">
                                  <p:stCondLst>
                                    <p:cond delay="0"/>
                                  </p:stCondLst>
                                  <p:childTnLst>
                                    <p:set>
                                      <p:cBhvr>
                                        <p:cTn id="109" dur="1" fill="hold">
                                          <p:stCondLst>
                                            <p:cond delay="0"/>
                                          </p:stCondLst>
                                        </p:cTn>
                                        <p:tgtEl>
                                          <p:spTgt spid="25"/>
                                        </p:tgtEl>
                                        <p:attrNameLst>
                                          <p:attrName>style.visibility</p:attrName>
                                        </p:attrNameLst>
                                      </p:cBhvr>
                                      <p:to>
                                        <p:strVal val="visible"/>
                                      </p:to>
                                    </p:set>
                                    <p:anim calcmode="lin" valueType="num">
                                      <p:cBhvr additive="base">
                                        <p:cTn id="110" dur="500" fill="hold"/>
                                        <p:tgtEl>
                                          <p:spTgt spid="25"/>
                                        </p:tgtEl>
                                        <p:attrNameLst>
                                          <p:attrName>ppt_x</p:attrName>
                                        </p:attrNameLst>
                                      </p:cBhvr>
                                      <p:tavLst>
                                        <p:tav tm="0">
                                          <p:val>
                                            <p:strVal val="1+#ppt_w/2"/>
                                          </p:val>
                                        </p:tav>
                                        <p:tav tm="100000">
                                          <p:val>
                                            <p:strVal val="#ppt_x"/>
                                          </p:val>
                                        </p:tav>
                                      </p:tavLst>
                                    </p:anim>
                                    <p:anim calcmode="lin" valueType="num">
                                      <p:cBhvr additive="base">
                                        <p:cTn id="111" dur="500" fill="hold"/>
                                        <p:tgtEl>
                                          <p:spTgt spid="25"/>
                                        </p:tgtEl>
                                        <p:attrNameLst>
                                          <p:attrName>ppt_y</p:attrName>
                                        </p:attrNameLst>
                                      </p:cBhvr>
                                      <p:tavLst>
                                        <p:tav tm="0">
                                          <p:val>
                                            <p:strVal val="#ppt_y"/>
                                          </p:val>
                                        </p:tav>
                                        <p:tav tm="100000">
                                          <p:val>
                                            <p:strVal val="#ppt_y"/>
                                          </p:val>
                                        </p:tav>
                                      </p:tavLst>
                                    </p:anim>
                                  </p:childTnLst>
                                </p:cTn>
                              </p:par>
                            </p:childTnLst>
                          </p:cTn>
                        </p:par>
                        <p:par>
                          <p:cTn id="112" fill="hold">
                            <p:stCondLst>
                              <p:cond delay="11000"/>
                            </p:stCondLst>
                            <p:childTnLst>
                              <p:par>
                                <p:cTn id="113" presetID="12" presetClass="entr" presetSubtype="4" fill="hold" grpId="0" nodeType="afterEffect">
                                  <p:stCondLst>
                                    <p:cond delay="0"/>
                                  </p:stCondLst>
                                  <p:childTnLst>
                                    <p:set>
                                      <p:cBhvr>
                                        <p:cTn id="114" dur="1" fill="hold">
                                          <p:stCondLst>
                                            <p:cond delay="0"/>
                                          </p:stCondLst>
                                        </p:cTn>
                                        <p:tgtEl>
                                          <p:spTgt spid="42"/>
                                        </p:tgtEl>
                                        <p:attrNameLst>
                                          <p:attrName>style.visibility</p:attrName>
                                        </p:attrNameLst>
                                      </p:cBhvr>
                                      <p:to>
                                        <p:strVal val="visible"/>
                                      </p:to>
                                    </p:set>
                                    <p:animEffect transition="in" filter="slide(fromBottom)">
                                      <p:cBhvr>
                                        <p:cTn id="115" dur="500"/>
                                        <p:tgtEl>
                                          <p:spTgt spid="42"/>
                                        </p:tgtEl>
                                      </p:cBhvr>
                                    </p:animEffect>
                                  </p:childTnLst>
                                </p:cTn>
                              </p:par>
                            </p:childTnLst>
                          </p:cTn>
                        </p:par>
                        <p:par>
                          <p:cTn id="116" fill="hold">
                            <p:stCondLst>
                              <p:cond delay="11500"/>
                            </p:stCondLst>
                            <p:childTnLst>
                              <p:par>
                                <p:cTn id="117" presetID="22" presetClass="entr" presetSubtype="8" fill="hold" grpId="0" nodeType="afterEffect">
                                  <p:stCondLst>
                                    <p:cond delay="0"/>
                                  </p:stCondLst>
                                  <p:childTnLst>
                                    <p:set>
                                      <p:cBhvr>
                                        <p:cTn id="118" dur="1" fill="hold">
                                          <p:stCondLst>
                                            <p:cond delay="0"/>
                                          </p:stCondLst>
                                        </p:cTn>
                                        <p:tgtEl>
                                          <p:spTgt spid="32"/>
                                        </p:tgtEl>
                                        <p:attrNameLst>
                                          <p:attrName>style.visibility</p:attrName>
                                        </p:attrNameLst>
                                      </p:cBhvr>
                                      <p:to>
                                        <p:strVal val="visible"/>
                                      </p:to>
                                    </p:set>
                                    <p:animEffect transition="in" filter="wipe(left)">
                                      <p:cBhvr>
                                        <p:cTn id="119" dur="500"/>
                                        <p:tgtEl>
                                          <p:spTgt spid="32"/>
                                        </p:tgtEl>
                                      </p:cBhvr>
                                    </p:animEffect>
                                  </p:childTnLst>
                                </p:cTn>
                              </p:par>
                            </p:childTnLst>
                          </p:cTn>
                        </p:par>
                        <p:par>
                          <p:cTn id="120" fill="hold">
                            <p:stCondLst>
                              <p:cond delay="12000"/>
                            </p:stCondLst>
                            <p:childTnLst>
                              <p:par>
                                <p:cTn id="121" presetID="22" presetClass="entr" presetSubtype="8" fill="hold" grpId="0" nodeType="afterEffect">
                                  <p:stCondLst>
                                    <p:cond delay="0"/>
                                  </p:stCondLst>
                                  <p:childTnLst>
                                    <p:set>
                                      <p:cBhvr>
                                        <p:cTn id="122" dur="1" fill="hold">
                                          <p:stCondLst>
                                            <p:cond delay="0"/>
                                          </p:stCondLst>
                                        </p:cTn>
                                        <p:tgtEl>
                                          <p:spTgt spid="33"/>
                                        </p:tgtEl>
                                        <p:attrNameLst>
                                          <p:attrName>style.visibility</p:attrName>
                                        </p:attrNameLst>
                                      </p:cBhvr>
                                      <p:to>
                                        <p:strVal val="visible"/>
                                      </p:to>
                                    </p:set>
                                    <p:animEffect transition="in" filter="wipe(left)">
                                      <p:cBhvr>
                                        <p:cTn id="12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0" grpId="0" animBg="1"/>
      <p:bldP spid="21" grpId="0" animBg="1"/>
      <p:bldP spid="31" grpId="0"/>
      <p:bldP spid="32" grpId="0"/>
      <p:bldP spid="33" grpId="0"/>
      <p:bldP spid="34" grpId="0"/>
      <p:bldP spid="35" grpId="0"/>
      <p:bldP spid="36" grpId="0"/>
      <p:bldP spid="37" grpId="0"/>
      <p:bldP spid="39" grpId="0"/>
      <p:bldP spid="40" grpId="0"/>
      <p:bldP spid="41" grpId="0"/>
      <p:bldP spid="4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3" name="TextBox 11"/>
          <p:cNvSpPr txBox="1"/>
          <p:nvPr/>
        </p:nvSpPr>
        <p:spPr>
          <a:xfrm>
            <a:off x="3851922" y="1707654"/>
            <a:ext cx="2674130" cy="861774"/>
          </a:xfrm>
          <a:prstGeom prst="rect">
            <a:avLst/>
          </a:prstGeom>
          <a:noFill/>
        </p:spPr>
        <p:txBody>
          <a:bodyPr wrap="none" rtlCol="0">
            <a:spAutoFit/>
          </a:bodyPr>
          <a:lstStyle/>
          <a:p>
            <a:pPr marL="0" lvl="1"/>
            <a:r>
              <a:rPr lang="en-US" altLang="zh-CN" sz="14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PART FOUR</a:t>
            </a:r>
            <a:endParaRPr lang="en-US" altLang="zh-CN" sz="14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a:p>
            <a:pPr marL="0" lvl="1"/>
            <a:r>
              <a:rPr lang="vi-VN" altLang="zh-CN" sz="3600" b="1">
                <a:solidFill>
                  <a:schemeClr val="bg2"/>
                </a:solidFill>
                <a:latin typeface="Helvetica" panose="020B0604020202030204" pitchFamily="34" charset="0"/>
                <a:ea typeface="方正兰亭黑简体" panose="02000000000000000000" pitchFamily="2" charset="-122"/>
                <a:cs typeface="+mn-ea"/>
                <a:sym typeface="+mn-lt"/>
              </a:rPr>
              <a:t>Chức Năng</a:t>
            </a:r>
            <a:endParaRPr lang="en-US" altLang="zh-CN" sz="3600" b="1" dirty="0">
              <a:solidFill>
                <a:schemeClr val="bg2"/>
              </a:solidFill>
              <a:latin typeface="Helvetica" panose="020B0604020202030204" pitchFamily="34" charset="0"/>
              <a:ea typeface="方正兰亭黑简体" panose="02000000000000000000" pitchFamily="2" charset="-122"/>
              <a:cs typeface="+mn-ea"/>
              <a:sym typeface="+mn-lt"/>
            </a:endParaRPr>
          </a:p>
        </p:txBody>
      </p:sp>
      <p:cxnSp>
        <p:nvCxnSpPr>
          <p:cNvPr id="4" name="直接连接符 3"/>
          <p:cNvCxnSpPr/>
          <p:nvPr/>
        </p:nvCxnSpPr>
        <p:spPr>
          <a:xfrm flipV="1">
            <a:off x="3635896" y="1635646"/>
            <a:ext cx="0" cy="1924424"/>
          </a:xfrm>
          <a:prstGeom prst="line">
            <a:avLst/>
          </a:prstGeom>
          <a:ln w="12700">
            <a:solidFill>
              <a:srgbClr val="080808"/>
            </a:solidFill>
            <a:prstDash val="dash"/>
          </a:ln>
        </p:spPr>
        <p:style>
          <a:lnRef idx="1">
            <a:schemeClr val="accent1"/>
          </a:lnRef>
          <a:fillRef idx="0">
            <a:schemeClr val="accent1"/>
          </a:fillRef>
          <a:effectRef idx="0">
            <a:schemeClr val="accent1"/>
          </a:effectRef>
          <a:fontRef idx="minor">
            <a:schemeClr val="tx1"/>
          </a:fontRef>
        </p:style>
      </p:cxnSp>
      <p:sp>
        <p:nvSpPr>
          <p:cNvPr id="5" name="TextBox 24"/>
          <p:cNvSpPr txBox="1"/>
          <p:nvPr/>
        </p:nvSpPr>
        <p:spPr>
          <a:xfrm>
            <a:off x="3948592" y="2787774"/>
            <a:ext cx="1027882"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sign in</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6" name="TextBox 25"/>
          <p:cNvSpPr txBox="1"/>
          <p:nvPr/>
        </p:nvSpPr>
        <p:spPr>
          <a:xfrm>
            <a:off x="5001263" y="2787774"/>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sign up</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7" name="TextBox 26"/>
          <p:cNvSpPr txBox="1"/>
          <p:nvPr/>
        </p:nvSpPr>
        <p:spPr>
          <a:xfrm>
            <a:off x="6011289" y="2787774"/>
            <a:ext cx="1027882"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search</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8" name="TextBox 27"/>
          <p:cNvSpPr txBox="1"/>
          <p:nvPr/>
        </p:nvSpPr>
        <p:spPr>
          <a:xfrm>
            <a:off x="3948592"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cart</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9" name="TextBox 28"/>
          <p:cNvSpPr txBox="1"/>
          <p:nvPr/>
        </p:nvSpPr>
        <p:spPr>
          <a:xfrm>
            <a:off x="5001264"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show</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0" name="TextBox 29"/>
          <p:cNvSpPr txBox="1"/>
          <p:nvPr/>
        </p:nvSpPr>
        <p:spPr>
          <a:xfrm>
            <a:off x="6010903" y="3134845"/>
            <a:ext cx="985236" cy="245726"/>
          </a:xfrm>
          <a:prstGeom prst="rect">
            <a:avLst/>
          </a:prstGeom>
          <a:noFill/>
        </p:spPr>
        <p:txBody>
          <a:bodyPr wrap="square" lIns="60469" tIns="30235" rIns="60469" bIns="30235" rtlCol="0">
            <a:spAutoFit/>
          </a:bodyPr>
          <a:lstStyle/>
          <a:p>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1" name="TextBox 6"/>
          <p:cNvSpPr txBox="1">
            <a:spLocks noChangeArrowheads="1"/>
          </p:cNvSpPr>
          <p:nvPr/>
        </p:nvSpPr>
        <p:spPr bwMode="auto">
          <a:xfrm>
            <a:off x="1822437" y="3006795"/>
            <a:ext cx="1969808" cy="384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7" tIns="45708" rIns="91417" bIns="45708">
            <a:spAutoFit/>
          </a:bodyPr>
          <a:lstStyle>
            <a:lvl1pPr/>
            <a:lvl2pPr/>
            <a:lvl3pPr/>
            <a:lvl4pPr/>
            <a:lvl5pPr/>
            <a:lvl6pPr/>
            <a:lvl7pPr/>
            <a:lvl8pPr/>
            <a:lvl9pPr/>
          </a:lstStyle>
          <a:p>
            <a:pPr marL="0" lvl="1" algn="ctr"/>
            <a:r>
              <a:rPr lang="en-US" altLang="zh-CN"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 Shop CDB</a:t>
            </a:r>
            <a:endParaRPr lang="zh-CN" altLang="en-US"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nvGrpSpPr>
          <p:cNvPr id="12" name="组合 11"/>
          <p:cNvGrpSpPr/>
          <p:nvPr/>
        </p:nvGrpSpPr>
        <p:grpSpPr>
          <a:xfrm rot="14400000">
            <a:off x="2313036" y="1864107"/>
            <a:ext cx="1079397" cy="936000"/>
            <a:chOff x="1511944" y="2420246"/>
            <a:chExt cx="2627152" cy="2294453"/>
          </a:xfrm>
          <a:effectLst>
            <a:outerShdw blurRad="203200" dist="38100" dir="3780000" sx="103000" sy="103000" algn="t" rotWithShape="0">
              <a:prstClr val="black">
                <a:alpha val="25000"/>
              </a:prstClr>
            </a:outerShdw>
          </a:effectLst>
        </p:grpSpPr>
        <p:sp>
          <p:nvSpPr>
            <p:cNvPr id="13"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68564" tIns="34282" rIns="68564" bIns="34282" numCol="1" anchor="t" anchorCtr="0" compatLnSpc="1"/>
            <a:lstStyle/>
            <a:p>
              <a:endParaRPr lang="zh-CN" altLang="en-US">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4"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68564" tIns="34282" rIns="68564" bIns="34282" numCol="1" anchor="t" anchorCtr="0" compatLnSpc="1"/>
            <a:lstStyle/>
            <a:p>
              <a:endParaRPr lang="zh-CN" altLang="en-US">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15" name="组合 14"/>
          <p:cNvGrpSpPr/>
          <p:nvPr/>
        </p:nvGrpSpPr>
        <p:grpSpPr>
          <a:xfrm>
            <a:off x="2451374" y="1966627"/>
            <a:ext cx="810431" cy="730960"/>
            <a:chOff x="4634991" y="2138335"/>
            <a:chExt cx="428348" cy="386204"/>
          </a:xfrm>
        </p:grpSpPr>
        <p:sp>
          <p:nvSpPr>
            <p:cNvPr id="16" name="Freeform 5"/>
            <p:cNvSpPr/>
            <p:nvPr/>
          </p:nvSpPr>
          <p:spPr bwMode="auto">
            <a:xfrm>
              <a:off x="4634991"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FAC14D"/>
            </a:solidFill>
            <a:ln w="9525" cap="flat">
              <a:noFill/>
              <a:prstDash val="solid"/>
              <a:miter lim="800000"/>
            </a:ln>
            <a:effectLst>
              <a:innerShdw blurRad="63500" dist="50800" dir="13500000">
                <a:prstClr val="black">
                  <a:alpha val="50000"/>
                </a:prstClr>
              </a:innerShdw>
            </a:effectLst>
          </p:spPr>
          <p:txBody>
            <a:bodyPr vert="horz" wrap="square" lIns="68564" tIns="34282" rIns="68564" bIns="34282" numCol="1" anchor="t" anchorCtr="0" compatLnSpc="1"/>
            <a:lstStyle/>
            <a:p>
              <a:endParaRPr lang="zh-CN" altLang="en-US"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7" name="KSO_Shape"/>
            <p:cNvSpPr/>
            <p:nvPr/>
          </p:nvSpPr>
          <p:spPr bwMode="auto">
            <a:xfrm>
              <a:off x="4711293" y="2236765"/>
              <a:ext cx="275742" cy="18934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47"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par>
                          <p:cTn id="20" fill="hold">
                            <p:stCondLst>
                              <p:cond delay="500"/>
                            </p:stCondLst>
                            <p:childTnLst>
                              <p:par>
                                <p:cTn id="21" presetID="22" presetClass="entr" presetSubtype="4"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00"/>
                                        <p:tgtEl>
                                          <p:spTgt spid="4"/>
                                        </p:tgtEl>
                                      </p:cBhvr>
                                    </p:animEffec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p:tgtEl>
                                          <p:spTgt spid="3"/>
                                        </p:tgtEl>
                                        <p:attrNameLst>
                                          <p:attrName>ppt_x</p:attrName>
                                        </p:attrNameLst>
                                      </p:cBhvr>
                                      <p:tavLst>
                                        <p:tav tm="0">
                                          <p:val>
                                            <p:strVal val="#ppt_x-#ppt_w*1.125000"/>
                                          </p:val>
                                        </p:tav>
                                        <p:tav tm="100000">
                                          <p:val>
                                            <p:strVal val="#ppt_x"/>
                                          </p:val>
                                        </p:tav>
                                      </p:tavLst>
                                    </p:anim>
                                    <p:animEffect transition="in" filter="wipe(right)">
                                      <p:cBhvr>
                                        <p:cTn id="28" dur="500"/>
                                        <p:tgtEl>
                                          <p:spTgt spid="3"/>
                                        </p:tgtEl>
                                      </p:cBhvr>
                                    </p:animEffect>
                                  </p:childTnLst>
                                </p:cTn>
                              </p:par>
                            </p:childTnLst>
                          </p:cTn>
                        </p:par>
                        <p:par>
                          <p:cTn id="29" fill="hold">
                            <p:stCondLst>
                              <p:cond delay="1500"/>
                            </p:stCondLst>
                            <p:childTnLst>
                              <p:par>
                                <p:cTn id="30" presetID="2" presetClass="entr" presetSubtype="4"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additive="base">
                                        <p:cTn id="32" dur="500" fill="hold"/>
                                        <p:tgtEl>
                                          <p:spTgt spid="5"/>
                                        </p:tgtEl>
                                        <p:attrNameLst>
                                          <p:attrName>ppt_x</p:attrName>
                                        </p:attrNameLst>
                                      </p:cBhvr>
                                      <p:tavLst>
                                        <p:tav tm="0">
                                          <p:val>
                                            <p:strVal val="#ppt_x"/>
                                          </p:val>
                                        </p:tav>
                                        <p:tav tm="100000">
                                          <p:val>
                                            <p:strVal val="#ppt_x"/>
                                          </p:val>
                                        </p:tav>
                                      </p:tavLst>
                                    </p:anim>
                                    <p:anim calcmode="lin" valueType="num">
                                      <p:cBhvr additive="base">
                                        <p:cTn id="33" dur="500" fill="hold"/>
                                        <p:tgtEl>
                                          <p:spTgt spid="5"/>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200"/>
                                  </p:stCondLs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400"/>
                                  </p:stCondLst>
                                  <p:childTnLst>
                                    <p:set>
                                      <p:cBhvr>
                                        <p:cTn id="39" dur="1" fill="hold">
                                          <p:stCondLst>
                                            <p:cond delay="0"/>
                                          </p:stCondLst>
                                        </p:cTn>
                                        <p:tgtEl>
                                          <p:spTgt spid="7"/>
                                        </p:tgtEl>
                                        <p:attrNameLst>
                                          <p:attrName>style.visibility</p:attrName>
                                        </p:attrNameLst>
                                      </p:cBhvr>
                                      <p:to>
                                        <p:strVal val="visible"/>
                                      </p:to>
                                    </p:set>
                                    <p:anim calcmode="lin" valueType="num">
                                      <p:cBhvr additive="base">
                                        <p:cTn id="40" dur="500" fill="hold"/>
                                        <p:tgtEl>
                                          <p:spTgt spid="7"/>
                                        </p:tgtEl>
                                        <p:attrNameLst>
                                          <p:attrName>ppt_x</p:attrName>
                                        </p:attrNameLst>
                                      </p:cBhvr>
                                      <p:tavLst>
                                        <p:tav tm="0">
                                          <p:val>
                                            <p:strVal val="#ppt_x"/>
                                          </p:val>
                                        </p:tav>
                                        <p:tav tm="100000">
                                          <p:val>
                                            <p:strVal val="#ppt_x"/>
                                          </p:val>
                                        </p:tav>
                                      </p:tavLst>
                                    </p:anim>
                                    <p:anim calcmode="lin" valueType="num">
                                      <p:cBhvr additive="base">
                                        <p:cTn id="41" dur="500" fill="hold"/>
                                        <p:tgtEl>
                                          <p:spTgt spid="7"/>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600"/>
                                  </p:stCondLst>
                                  <p:childTnLst>
                                    <p:set>
                                      <p:cBhvr>
                                        <p:cTn id="43" dur="1" fill="hold">
                                          <p:stCondLst>
                                            <p:cond delay="0"/>
                                          </p:stCondLst>
                                        </p:cTn>
                                        <p:tgtEl>
                                          <p:spTgt spid="8"/>
                                        </p:tgtEl>
                                        <p:attrNameLst>
                                          <p:attrName>style.visibility</p:attrName>
                                        </p:attrNameLst>
                                      </p:cBhvr>
                                      <p:to>
                                        <p:strVal val="visible"/>
                                      </p:to>
                                    </p:set>
                                    <p:anim calcmode="lin" valueType="num">
                                      <p:cBhvr additive="base">
                                        <p:cTn id="44" dur="500" fill="hold"/>
                                        <p:tgtEl>
                                          <p:spTgt spid="8"/>
                                        </p:tgtEl>
                                        <p:attrNameLst>
                                          <p:attrName>ppt_x</p:attrName>
                                        </p:attrNameLst>
                                      </p:cBhvr>
                                      <p:tavLst>
                                        <p:tav tm="0">
                                          <p:val>
                                            <p:strVal val="#ppt_x"/>
                                          </p:val>
                                        </p:tav>
                                        <p:tav tm="100000">
                                          <p:val>
                                            <p:strVal val="#ppt_x"/>
                                          </p:val>
                                        </p:tav>
                                      </p:tavLst>
                                    </p:anim>
                                    <p:anim calcmode="lin" valueType="num">
                                      <p:cBhvr additive="base">
                                        <p:cTn id="45" dur="500" fill="hold"/>
                                        <p:tgtEl>
                                          <p:spTgt spid="8"/>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800"/>
                                  </p:stCondLst>
                                  <p:childTnLst>
                                    <p:set>
                                      <p:cBhvr>
                                        <p:cTn id="47" dur="1" fill="hold">
                                          <p:stCondLst>
                                            <p:cond delay="0"/>
                                          </p:stCondLst>
                                        </p:cTn>
                                        <p:tgtEl>
                                          <p:spTgt spid="9"/>
                                        </p:tgtEl>
                                        <p:attrNameLst>
                                          <p:attrName>style.visibility</p:attrName>
                                        </p:attrNameLst>
                                      </p:cBhvr>
                                      <p:to>
                                        <p:strVal val="visible"/>
                                      </p:to>
                                    </p:set>
                                    <p:anim calcmode="lin" valueType="num">
                                      <p:cBhvr additive="base">
                                        <p:cTn id="48" dur="500" fill="hold"/>
                                        <p:tgtEl>
                                          <p:spTgt spid="9"/>
                                        </p:tgtEl>
                                        <p:attrNameLst>
                                          <p:attrName>ppt_x</p:attrName>
                                        </p:attrNameLst>
                                      </p:cBhvr>
                                      <p:tavLst>
                                        <p:tav tm="0">
                                          <p:val>
                                            <p:strVal val="#ppt_x"/>
                                          </p:val>
                                        </p:tav>
                                        <p:tav tm="100000">
                                          <p:val>
                                            <p:strVal val="#ppt_x"/>
                                          </p:val>
                                        </p:tav>
                                      </p:tavLst>
                                    </p:anim>
                                    <p:anim calcmode="lin" valueType="num">
                                      <p:cBhvr additive="base">
                                        <p:cTn id="49" dur="500" fill="hold"/>
                                        <p:tgtEl>
                                          <p:spTgt spid="9"/>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1000"/>
                                  </p:stCondLst>
                                  <p:childTnLst>
                                    <p:set>
                                      <p:cBhvr>
                                        <p:cTn id="51" dur="1" fill="hold">
                                          <p:stCondLst>
                                            <p:cond delay="0"/>
                                          </p:stCondLst>
                                        </p:cTn>
                                        <p:tgtEl>
                                          <p:spTgt spid="10"/>
                                        </p:tgtEl>
                                        <p:attrNameLst>
                                          <p:attrName>style.visibility</p:attrName>
                                        </p:attrNameLst>
                                      </p:cBhvr>
                                      <p:to>
                                        <p:strVal val="visible"/>
                                      </p:to>
                                    </p:set>
                                    <p:anim calcmode="lin" valueType="num">
                                      <p:cBhvr additive="base">
                                        <p:cTn id="52" dur="500" fill="hold"/>
                                        <p:tgtEl>
                                          <p:spTgt spid="10"/>
                                        </p:tgtEl>
                                        <p:attrNameLst>
                                          <p:attrName>ppt_x</p:attrName>
                                        </p:attrNameLst>
                                      </p:cBhvr>
                                      <p:tavLst>
                                        <p:tav tm="0">
                                          <p:val>
                                            <p:strVal val="#ppt_x"/>
                                          </p:val>
                                        </p:tav>
                                        <p:tav tm="100000">
                                          <p:val>
                                            <p:strVal val="#ppt_x"/>
                                          </p:val>
                                        </p:tav>
                                      </p:tavLst>
                                    </p:anim>
                                    <p:anim calcmode="lin" valueType="num">
                                      <p:cBhvr additive="base">
                                        <p:cTn id="5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10" grpId="0"/>
      <p:bldP spid="11"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92388"/>
          </a:xfrm>
          <a:prstGeom prst="rect">
            <a:avLst/>
          </a:prstGeom>
          <a:noFill/>
        </p:spPr>
        <p:txBody>
          <a:bodyPr wrap="square" lIns="0" tIns="0" rIns="0" bIns="0" rtlCol="0">
            <a:spAutoFit/>
          </a:bodyPr>
          <a:lstStyle/>
          <a:p>
            <a:pPr marL="0" lvl="1" algn="ctr"/>
            <a:r>
              <a:rPr lang="en-US" altLang="zh-CN" b="1">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rPr>
              <a:t>Content</a:t>
            </a:r>
            <a:endParaRPr lang="zh-CN" altLang="en-US" b="1" dirty="0">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2052613" y="468089"/>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653013" y="468089"/>
            <a:ext cx="1523362" cy="52721"/>
          </a:xfrm>
          <a:prstGeom prst="rect">
            <a:avLst/>
          </a:prstGeom>
        </p:spPr>
      </p:pic>
      <p:sp>
        <p:nvSpPr>
          <p:cNvPr id="6" name="任意多边形 5"/>
          <p:cNvSpPr/>
          <p:nvPr/>
        </p:nvSpPr>
        <p:spPr>
          <a:xfrm>
            <a:off x="2195001" y="1357708"/>
            <a:ext cx="1631393" cy="3262509"/>
          </a:xfrm>
          <a:custGeom>
            <a:avLst/>
            <a:gdLst>
              <a:gd name="connsiteX0" fmla="*/ 0 w 2468160"/>
              <a:gd name="connsiteY0" fmla="*/ 0 h 4937688"/>
              <a:gd name="connsiteX1" fmla="*/ 251709 w 2468160"/>
              <a:gd name="connsiteY1" fmla="*/ 12711 h 4937688"/>
              <a:gd name="connsiteX2" fmla="*/ 2468160 w 2468160"/>
              <a:gd name="connsiteY2" fmla="*/ 2468844 h 4937688"/>
              <a:gd name="connsiteX3" fmla="*/ 251709 w 2468160"/>
              <a:gd name="connsiteY3" fmla="*/ 4924978 h 4937688"/>
              <a:gd name="connsiteX4" fmla="*/ 0 w 2468160"/>
              <a:gd name="connsiteY4" fmla="*/ 4937688 h 4937688"/>
              <a:gd name="connsiteX5" fmla="*/ 0 w 2468160"/>
              <a:gd name="connsiteY5" fmla="*/ 4688120 h 4937688"/>
              <a:gd name="connsiteX6" fmla="*/ 226192 w 2468160"/>
              <a:gd name="connsiteY6" fmla="*/ 4676698 h 4937688"/>
              <a:gd name="connsiteX7" fmla="*/ 2218592 w 2468160"/>
              <a:gd name="connsiteY7" fmla="*/ 2468844 h 4937688"/>
              <a:gd name="connsiteX8" fmla="*/ 226192 w 2468160"/>
              <a:gd name="connsiteY8" fmla="*/ 260990 h 4937688"/>
              <a:gd name="connsiteX9" fmla="*/ 0 w 2468160"/>
              <a:gd name="connsiteY9" fmla="*/ 249569 h 493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68160" h="4937688">
                <a:moveTo>
                  <a:pt x="0" y="0"/>
                </a:moveTo>
                <a:lnTo>
                  <a:pt x="251709" y="12711"/>
                </a:lnTo>
                <a:cubicBezTo>
                  <a:pt x="1496657" y="139142"/>
                  <a:pt x="2468160" y="1190539"/>
                  <a:pt x="2468160" y="2468844"/>
                </a:cubicBezTo>
                <a:cubicBezTo>
                  <a:pt x="2468160" y="3747149"/>
                  <a:pt x="1496657" y="4798546"/>
                  <a:pt x="251709" y="4924978"/>
                </a:cubicBezTo>
                <a:lnTo>
                  <a:pt x="0" y="4937688"/>
                </a:lnTo>
                <a:lnTo>
                  <a:pt x="0" y="4688120"/>
                </a:lnTo>
                <a:lnTo>
                  <a:pt x="226192" y="4676698"/>
                </a:lnTo>
                <a:cubicBezTo>
                  <a:pt x="1345293" y="4563047"/>
                  <a:pt x="2218592" y="3617931"/>
                  <a:pt x="2218592" y="2468844"/>
                </a:cubicBezTo>
                <a:cubicBezTo>
                  <a:pt x="2218592" y="1319758"/>
                  <a:pt x="1345293" y="374641"/>
                  <a:pt x="226192" y="260990"/>
                </a:cubicBezTo>
                <a:lnTo>
                  <a:pt x="0" y="249569"/>
                </a:lnTo>
                <a:close/>
              </a:path>
            </a:pathLst>
          </a:custGeom>
          <a:solidFill>
            <a:schemeClr val="bg1">
              <a:lumMod val="95000"/>
            </a:schemeClr>
          </a:solidFill>
          <a:ln>
            <a:noFill/>
          </a:ln>
          <a:effectLst>
            <a:innerShdw blurRad="762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grpSp>
        <p:nvGrpSpPr>
          <p:cNvPr id="7" name="组合 6"/>
          <p:cNvGrpSpPr/>
          <p:nvPr/>
        </p:nvGrpSpPr>
        <p:grpSpPr>
          <a:xfrm>
            <a:off x="2747919" y="1388799"/>
            <a:ext cx="2450791" cy="86371"/>
            <a:chOff x="3904783" y="1674310"/>
            <a:chExt cx="3519256" cy="109703"/>
          </a:xfrm>
        </p:grpSpPr>
        <p:cxnSp>
          <p:nvCxnSpPr>
            <p:cNvPr id="8" name="直接连接符 7"/>
            <p:cNvCxnSpPr/>
            <p:nvPr/>
          </p:nvCxnSpPr>
          <p:spPr>
            <a:xfrm flipV="1">
              <a:off x="3904783" y="1718973"/>
              <a:ext cx="3402797" cy="10188"/>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7314336" y="1674310"/>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grpSp>
      <p:grpSp>
        <p:nvGrpSpPr>
          <p:cNvPr id="10" name="组合 9"/>
          <p:cNvGrpSpPr/>
          <p:nvPr/>
        </p:nvGrpSpPr>
        <p:grpSpPr>
          <a:xfrm>
            <a:off x="3614686" y="2173715"/>
            <a:ext cx="1584024" cy="86371"/>
            <a:chOff x="5149433" y="1674310"/>
            <a:chExt cx="2274606" cy="109703"/>
          </a:xfrm>
        </p:grpSpPr>
        <p:cxnSp>
          <p:nvCxnSpPr>
            <p:cNvPr id="11" name="直接连接符 10"/>
            <p:cNvCxnSpPr/>
            <p:nvPr/>
          </p:nvCxnSpPr>
          <p:spPr>
            <a:xfrm flipV="1">
              <a:off x="5149433" y="1718973"/>
              <a:ext cx="2158147" cy="6462"/>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7314336" y="1674310"/>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grpSp>
      <p:grpSp>
        <p:nvGrpSpPr>
          <p:cNvPr id="16" name="组合 15"/>
          <p:cNvGrpSpPr/>
          <p:nvPr/>
        </p:nvGrpSpPr>
        <p:grpSpPr>
          <a:xfrm>
            <a:off x="3932764" y="2958631"/>
            <a:ext cx="1265946" cy="86371"/>
            <a:chOff x="5606181" y="1674310"/>
            <a:chExt cx="1817858" cy="109703"/>
          </a:xfrm>
        </p:grpSpPr>
        <p:cxnSp>
          <p:nvCxnSpPr>
            <p:cNvPr id="17" name="直接连接符 16"/>
            <p:cNvCxnSpPr/>
            <p:nvPr/>
          </p:nvCxnSpPr>
          <p:spPr>
            <a:xfrm flipV="1">
              <a:off x="5606181" y="1718973"/>
              <a:ext cx="1701399" cy="5094"/>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8" name="椭圆 17"/>
            <p:cNvSpPr/>
            <p:nvPr/>
          </p:nvSpPr>
          <p:spPr>
            <a:xfrm>
              <a:off x="7314336" y="1674310"/>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grpSp>
      <p:grpSp>
        <p:nvGrpSpPr>
          <p:cNvPr id="19" name="组合 18"/>
          <p:cNvGrpSpPr/>
          <p:nvPr/>
        </p:nvGrpSpPr>
        <p:grpSpPr>
          <a:xfrm>
            <a:off x="3639959" y="3743547"/>
            <a:ext cx="1558751" cy="86371"/>
            <a:chOff x="5185725" y="1674310"/>
            <a:chExt cx="2238314" cy="109703"/>
          </a:xfrm>
        </p:grpSpPr>
        <p:cxnSp>
          <p:nvCxnSpPr>
            <p:cNvPr id="20" name="直接连接符 19"/>
            <p:cNvCxnSpPr/>
            <p:nvPr/>
          </p:nvCxnSpPr>
          <p:spPr>
            <a:xfrm>
              <a:off x="5185725" y="1718973"/>
              <a:ext cx="2121855"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7314336" y="1674310"/>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grpSp>
      <p:grpSp>
        <p:nvGrpSpPr>
          <p:cNvPr id="25" name="组合 24"/>
          <p:cNvGrpSpPr/>
          <p:nvPr/>
        </p:nvGrpSpPr>
        <p:grpSpPr>
          <a:xfrm>
            <a:off x="2135928" y="1091123"/>
            <a:ext cx="900274" cy="1020016"/>
            <a:chOff x="1953260" y="1414909"/>
            <a:chExt cx="1143056" cy="1295559"/>
          </a:xfrm>
        </p:grpSpPr>
        <p:grpSp>
          <p:nvGrpSpPr>
            <p:cNvPr id="26" name="组合 25"/>
            <p:cNvGrpSpPr/>
            <p:nvPr/>
          </p:nvGrpSpPr>
          <p:grpSpPr>
            <a:xfrm>
              <a:off x="1982184" y="1414909"/>
              <a:ext cx="1114132" cy="1295559"/>
              <a:chOff x="3295850" y="2065379"/>
              <a:chExt cx="3592274" cy="4177307"/>
            </a:xfrm>
          </p:grpSpPr>
          <p:sp>
            <p:nvSpPr>
              <p:cNvPr id="28" name="圆角矩形 27"/>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29" name="Freeform 5"/>
              <p:cNvSpPr/>
              <p:nvPr/>
            </p:nvSpPr>
            <p:spPr bwMode="auto">
              <a:xfrm rot="10800000">
                <a:off x="3295850" y="2263220"/>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72009" tIns="36005" rIns="72009" bIns="36005" numCol="1" anchor="t" anchorCtr="0" compatLnSpc="1"/>
              <a:lstStyle/>
              <a:p>
                <a:endParaRPr lang="zh-CN" altLang="en-US" sz="1495">
                  <a:solidFill>
                    <a:prstClr val="black"/>
                  </a:solidFill>
                </a:endParaRPr>
              </a:p>
            </p:txBody>
          </p:sp>
          <p:sp>
            <p:nvSpPr>
              <p:cNvPr id="30" name="圆角矩形 29"/>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31"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72009" tIns="36005" rIns="72009" bIns="36005" numCol="1" anchor="t" anchorCtr="0" compatLnSpc="1"/>
              <a:lstStyle/>
              <a:p>
                <a:endParaRPr lang="zh-CN" altLang="en-US" sz="1495">
                  <a:solidFill>
                    <a:prstClr val="black"/>
                  </a:solidFill>
                </a:endParaRPr>
              </a:p>
            </p:txBody>
          </p:sp>
        </p:grpSp>
        <p:sp>
          <p:nvSpPr>
            <p:cNvPr id="27" name="文本框 88"/>
            <p:cNvSpPr txBox="1"/>
            <p:nvPr/>
          </p:nvSpPr>
          <p:spPr>
            <a:xfrm>
              <a:off x="1953260" y="1588201"/>
              <a:ext cx="876300" cy="548263"/>
            </a:xfrm>
            <a:prstGeom prst="rect">
              <a:avLst/>
            </a:prstGeom>
            <a:noFill/>
          </p:spPr>
          <p:txBody>
            <a:bodyPr wrap="square" rtlCol="0">
              <a:spAutoFit/>
            </a:bodyPr>
            <a:lstStyle/>
            <a:p>
              <a:pPr algn="ctr"/>
              <a:r>
                <a:rPr lang="en-US" altLang="zh-CN" sz="2205" dirty="0">
                  <a:solidFill>
                    <a:srgbClr val="FFB850"/>
                  </a:solidFill>
                  <a:latin typeface="Impact" panose="020B0806030902050204" pitchFamily="34" charset="0"/>
                </a:rPr>
                <a:t>01</a:t>
              </a:r>
              <a:endParaRPr lang="zh-CN" altLang="en-US" sz="2205" dirty="0">
                <a:solidFill>
                  <a:srgbClr val="FFB850"/>
                </a:solidFill>
                <a:latin typeface="Impact" panose="020B0806030902050204" pitchFamily="34" charset="0"/>
              </a:endParaRPr>
            </a:p>
          </p:txBody>
        </p:sp>
      </p:grpSp>
      <p:grpSp>
        <p:nvGrpSpPr>
          <p:cNvPr id="32" name="组合 31"/>
          <p:cNvGrpSpPr/>
          <p:nvPr/>
        </p:nvGrpSpPr>
        <p:grpSpPr>
          <a:xfrm>
            <a:off x="2114000" y="4227258"/>
            <a:ext cx="900273" cy="1020016"/>
            <a:chOff x="1925418" y="5398225"/>
            <a:chExt cx="1143055" cy="1295559"/>
          </a:xfrm>
        </p:grpSpPr>
        <p:grpSp>
          <p:nvGrpSpPr>
            <p:cNvPr id="33" name="组合 32"/>
            <p:cNvGrpSpPr/>
            <p:nvPr/>
          </p:nvGrpSpPr>
          <p:grpSpPr>
            <a:xfrm>
              <a:off x="1954341" y="5398225"/>
              <a:ext cx="1114132" cy="1295559"/>
              <a:chOff x="3295850" y="2065379"/>
              <a:chExt cx="3592274" cy="4177307"/>
            </a:xfrm>
          </p:grpSpPr>
          <p:sp>
            <p:nvSpPr>
              <p:cNvPr id="35" name="圆角矩形 34"/>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36"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72009" tIns="36005" rIns="72009" bIns="36005" numCol="1" anchor="t" anchorCtr="0" compatLnSpc="1"/>
              <a:lstStyle/>
              <a:p>
                <a:endParaRPr lang="zh-CN" altLang="en-US" sz="1495">
                  <a:solidFill>
                    <a:prstClr val="black"/>
                  </a:solidFill>
                </a:endParaRPr>
              </a:p>
            </p:txBody>
          </p:sp>
          <p:sp>
            <p:nvSpPr>
              <p:cNvPr id="37" name="圆角矩形 36"/>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38"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72009" tIns="36005" rIns="72009" bIns="36005" numCol="1" anchor="t" anchorCtr="0" compatLnSpc="1"/>
              <a:lstStyle/>
              <a:p>
                <a:endParaRPr lang="zh-CN" altLang="en-US" sz="1495">
                  <a:solidFill>
                    <a:prstClr val="black"/>
                  </a:solidFill>
                </a:endParaRPr>
              </a:p>
            </p:txBody>
          </p:sp>
        </p:grpSp>
        <p:sp>
          <p:nvSpPr>
            <p:cNvPr id="34" name="文本框 89"/>
            <p:cNvSpPr txBox="1"/>
            <p:nvPr/>
          </p:nvSpPr>
          <p:spPr>
            <a:xfrm>
              <a:off x="1925418" y="5561330"/>
              <a:ext cx="876300" cy="548263"/>
            </a:xfrm>
            <a:prstGeom prst="rect">
              <a:avLst/>
            </a:prstGeom>
            <a:noFill/>
          </p:spPr>
          <p:txBody>
            <a:bodyPr wrap="square" rtlCol="0">
              <a:spAutoFit/>
            </a:bodyPr>
            <a:lstStyle/>
            <a:p>
              <a:pPr algn="ctr"/>
              <a:r>
                <a:rPr lang="en-US" altLang="zh-CN" sz="2205" dirty="0">
                  <a:solidFill>
                    <a:srgbClr val="FAC14D"/>
                  </a:solidFill>
                  <a:latin typeface="Impact" panose="020B0806030902050204" pitchFamily="34" charset="0"/>
                </a:rPr>
                <a:t>05</a:t>
              </a:r>
              <a:endParaRPr lang="zh-CN" altLang="en-US" sz="2205" dirty="0">
                <a:solidFill>
                  <a:srgbClr val="FAC14D"/>
                </a:solidFill>
                <a:latin typeface="Impact" panose="020B0806030902050204" pitchFamily="34" charset="0"/>
              </a:endParaRPr>
            </a:p>
          </p:txBody>
        </p:sp>
      </p:grpSp>
      <p:grpSp>
        <p:nvGrpSpPr>
          <p:cNvPr id="39" name="组合 38"/>
          <p:cNvGrpSpPr/>
          <p:nvPr/>
        </p:nvGrpSpPr>
        <p:grpSpPr>
          <a:xfrm>
            <a:off x="3056923" y="3448230"/>
            <a:ext cx="902980" cy="1020016"/>
            <a:chOff x="3122624" y="4408754"/>
            <a:chExt cx="1146492" cy="1295559"/>
          </a:xfrm>
        </p:grpSpPr>
        <p:grpSp>
          <p:nvGrpSpPr>
            <p:cNvPr id="40" name="组合 39"/>
            <p:cNvGrpSpPr/>
            <p:nvPr/>
          </p:nvGrpSpPr>
          <p:grpSpPr>
            <a:xfrm>
              <a:off x="3154984" y="4408754"/>
              <a:ext cx="1114132" cy="1295559"/>
              <a:chOff x="3295850" y="2065379"/>
              <a:chExt cx="3592274" cy="4177307"/>
            </a:xfrm>
          </p:grpSpPr>
          <p:sp>
            <p:nvSpPr>
              <p:cNvPr id="42" name="圆角矩形 41"/>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43"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72009" tIns="36005" rIns="72009" bIns="36005" numCol="1" anchor="t" anchorCtr="0" compatLnSpc="1"/>
              <a:lstStyle/>
              <a:p>
                <a:endParaRPr lang="zh-CN" altLang="en-US" sz="1495">
                  <a:solidFill>
                    <a:prstClr val="black"/>
                  </a:solidFill>
                </a:endParaRPr>
              </a:p>
            </p:txBody>
          </p:sp>
          <p:sp>
            <p:nvSpPr>
              <p:cNvPr id="44" name="圆角矩形 43"/>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45"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72009" tIns="36005" rIns="72009" bIns="36005" numCol="1" anchor="t" anchorCtr="0" compatLnSpc="1"/>
              <a:lstStyle/>
              <a:p>
                <a:endParaRPr lang="zh-CN" altLang="en-US" sz="1495">
                  <a:solidFill>
                    <a:prstClr val="black"/>
                  </a:solidFill>
                </a:endParaRPr>
              </a:p>
            </p:txBody>
          </p:sp>
        </p:grpSp>
        <p:sp>
          <p:nvSpPr>
            <p:cNvPr id="41" name="文本框 90"/>
            <p:cNvSpPr txBox="1"/>
            <p:nvPr/>
          </p:nvSpPr>
          <p:spPr>
            <a:xfrm>
              <a:off x="3122624" y="4575486"/>
              <a:ext cx="876300" cy="548263"/>
            </a:xfrm>
            <a:prstGeom prst="rect">
              <a:avLst/>
            </a:prstGeom>
            <a:noFill/>
          </p:spPr>
          <p:txBody>
            <a:bodyPr wrap="square" rtlCol="0">
              <a:spAutoFit/>
            </a:bodyPr>
            <a:lstStyle/>
            <a:p>
              <a:pPr algn="ctr"/>
              <a:r>
                <a:rPr lang="en-US" altLang="zh-CN" sz="2205" dirty="0">
                  <a:solidFill>
                    <a:srgbClr val="78AF51"/>
                  </a:solidFill>
                  <a:latin typeface="Impact" panose="020B0806030902050204" pitchFamily="34" charset="0"/>
                </a:rPr>
                <a:t>04</a:t>
              </a:r>
              <a:endParaRPr lang="zh-CN" altLang="en-US" sz="2205" dirty="0">
                <a:solidFill>
                  <a:srgbClr val="78AF51"/>
                </a:solidFill>
                <a:latin typeface="Impact" panose="020B0806030902050204" pitchFamily="34" charset="0"/>
              </a:endParaRPr>
            </a:p>
          </p:txBody>
        </p:sp>
      </p:grpSp>
      <p:grpSp>
        <p:nvGrpSpPr>
          <p:cNvPr id="46" name="组合 45"/>
          <p:cNvGrpSpPr/>
          <p:nvPr/>
        </p:nvGrpSpPr>
        <p:grpSpPr>
          <a:xfrm>
            <a:off x="3056922" y="1871161"/>
            <a:ext cx="888371" cy="1020016"/>
            <a:chOff x="3122624" y="2405662"/>
            <a:chExt cx="1127943" cy="1295559"/>
          </a:xfrm>
        </p:grpSpPr>
        <p:grpSp>
          <p:nvGrpSpPr>
            <p:cNvPr id="47" name="组合 46"/>
            <p:cNvGrpSpPr/>
            <p:nvPr/>
          </p:nvGrpSpPr>
          <p:grpSpPr>
            <a:xfrm>
              <a:off x="3136435" y="2405662"/>
              <a:ext cx="1114132" cy="1295559"/>
              <a:chOff x="3295850" y="2065379"/>
              <a:chExt cx="3592274" cy="4177307"/>
            </a:xfrm>
          </p:grpSpPr>
          <p:sp>
            <p:nvSpPr>
              <p:cNvPr id="49" name="圆角矩形 48"/>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50"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72009" tIns="36005" rIns="72009" bIns="36005" numCol="1" anchor="t" anchorCtr="0" compatLnSpc="1"/>
              <a:lstStyle/>
              <a:p>
                <a:endParaRPr lang="zh-CN" altLang="en-US" sz="1495">
                  <a:solidFill>
                    <a:prstClr val="black"/>
                  </a:solidFill>
                </a:endParaRPr>
              </a:p>
            </p:txBody>
          </p:sp>
          <p:sp>
            <p:nvSpPr>
              <p:cNvPr id="51" name="圆角矩形 50"/>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52"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72009" tIns="36005" rIns="72009" bIns="36005" numCol="1" anchor="t" anchorCtr="0" compatLnSpc="1"/>
              <a:lstStyle/>
              <a:p>
                <a:endParaRPr lang="zh-CN" altLang="en-US" sz="1495">
                  <a:solidFill>
                    <a:prstClr val="black"/>
                  </a:solidFill>
                </a:endParaRPr>
              </a:p>
            </p:txBody>
          </p:sp>
        </p:grpSp>
        <p:sp>
          <p:nvSpPr>
            <p:cNvPr id="48" name="文本框 91"/>
            <p:cNvSpPr txBox="1"/>
            <p:nvPr/>
          </p:nvSpPr>
          <p:spPr>
            <a:xfrm>
              <a:off x="3122624" y="2571386"/>
              <a:ext cx="876300" cy="548263"/>
            </a:xfrm>
            <a:prstGeom prst="rect">
              <a:avLst/>
            </a:prstGeom>
            <a:noFill/>
          </p:spPr>
          <p:txBody>
            <a:bodyPr wrap="square" rtlCol="0">
              <a:spAutoFit/>
            </a:bodyPr>
            <a:lstStyle/>
            <a:p>
              <a:pPr algn="ctr"/>
              <a:r>
                <a:rPr lang="en-US" altLang="zh-CN" sz="2205" dirty="0">
                  <a:solidFill>
                    <a:srgbClr val="01ACBE"/>
                  </a:solidFill>
                  <a:latin typeface="Impact" panose="020B0806030902050204" pitchFamily="34" charset="0"/>
                </a:rPr>
                <a:t>02</a:t>
              </a:r>
              <a:endParaRPr lang="zh-CN" altLang="en-US" sz="2205" dirty="0">
                <a:solidFill>
                  <a:srgbClr val="01ACBE"/>
                </a:solidFill>
                <a:latin typeface="Impact" panose="020B0806030902050204" pitchFamily="34" charset="0"/>
              </a:endParaRPr>
            </a:p>
          </p:txBody>
        </p:sp>
      </p:grpSp>
      <p:grpSp>
        <p:nvGrpSpPr>
          <p:cNvPr id="53" name="组合 52"/>
          <p:cNvGrpSpPr/>
          <p:nvPr/>
        </p:nvGrpSpPr>
        <p:grpSpPr>
          <a:xfrm>
            <a:off x="3415514" y="2648835"/>
            <a:ext cx="895872" cy="1020016"/>
            <a:chOff x="3577919" y="3393414"/>
            <a:chExt cx="1137467" cy="1295559"/>
          </a:xfrm>
        </p:grpSpPr>
        <p:grpSp>
          <p:nvGrpSpPr>
            <p:cNvPr id="54" name="组合 53"/>
            <p:cNvGrpSpPr/>
            <p:nvPr/>
          </p:nvGrpSpPr>
          <p:grpSpPr>
            <a:xfrm>
              <a:off x="3601254" y="3393414"/>
              <a:ext cx="1114132" cy="1295559"/>
              <a:chOff x="3295850" y="2065379"/>
              <a:chExt cx="3592274" cy="4177307"/>
            </a:xfrm>
          </p:grpSpPr>
          <p:sp>
            <p:nvSpPr>
              <p:cNvPr id="56" name="圆角矩形 55"/>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57"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72009" tIns="36005" rIns="72009" bIns="36005" numCol="1" anchor="t" anchorCtr="0" compatLnSpc="1"/>
              <a:lstStyle/>
              <a:p>
                <a:endParaRPr lang="zh-CN" altLang="en-US" sz="1495">
                  <a:solidFill>
                    <a:prstClr val="black"/>
                  </a:solidFill>
                </a:endParaRPr>
              </a:p>
            </p:txBody>
          </p:sp>
          <p:sp>
            <p:nvSpPr>
              <p:cNvPr id="58" name="圆角矩形 57"/>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59"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72009" tIns="36005" rIns="72009" bIns="36005" numCol="1" anchor="t" anchorCtr="0" compatLnSpc="1"/>
              <a:lstStyle/>
              <a:p>
                <a:endParaRPr lang="zh-CN" altLang="en-US" sz="1495">
                  <a:solidFill>
                    <a:prstClr val="black"/>
                  </a:solidFill>
                </a:endParaRPr>
              </a:p>
            </p:txBody>
          </p:sp>
        </p:grpSp>
        <p:sp>
          <p:nvSpPr>
            <p:cNvPr id="55" name="文本框 92"/>
            <p:cNvSpPr txBox="1"/>
            <p:nvPr/>
          </p:nvSpPr>
          <p:spPr>
            <a:xfrm>
              <a:off x="3577919" y="3560638"/>
              <a:ext cx="876300" cy="548263"/>
            </a:xfrm>
            <a:prstGeom prst="rect">
              <a:avLst/>
            </a:prstGeom>
            <a:noFill/>
          </p:spPr>
          <p:txBody>
            <a:bodyPr wrap="square" rtlCol="0">
              <a:spAutoFit/>
            </a:bodyPr>
            <a:lstStyle/>
            <a:p>
              <a:pPr algn="ctr"/>
              <a:r>
                <a:rPr lang="en-US" altLang="zh-CN" sz="2205" dirty="0">
                  <a:solidFill>
                    <a:srgbClr val="E87071"/>
                  </a:solidFill>
                  <a:latin typeface="Impact" panose="020B0806030902050204" pitchFamily="34" charset="0"/>
                </a:rPr>
                <a:t>03</a:t>
              </a:r>
              <a:endParaRPr lang="zh-CN" altLang="en-US" sz="2205" dirty="0">
                <a:solidFill>
                  <a:srgbClr val="E87071"/>
                </a:solidFill>
                <a:latin typeface="Impact" panose="020B0806030902050204" pitchFamily="34" charset="0"/>
              </a:endParaRPr>
            </a:p>
          </p:txBody>
        </p:sp>
      </p:grpSp>
      <p:grpSp>
        <p:nvGrpSpPr>
          <p:cNvPr id="60" name="组合 59"/>
          <p:cNvGrpSpPr/>
          <p:nvPr/>
        </p:nvGrpSpPr>
        <p:grpSpPr>
          <a:xfrm>
            <a:off x="1202333" y="2241481"/>
            <a:ext cx="1687390" cy="1494960"/>
            <a:chOff x="1082221" y="2876021"/>
            <a:chExt cx="2142438" cy="1898802"/>
          </a:xfrm>
        </p:grpSpPr>
        <p:sp>
          <p:nvSpPr>
            <p:cNvPr id="61" name="Freeform 5"/>
            <p:cNvSpPr/>
            <p:nvPr/>
          </p:nvSpPr>
          <p:spPr bwMode="auto">
            <a:xfrm rot="10800000">
              <a:off x="1082221" y="2876021"/>
              <a:ext cx="2142438" cy="189880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32000"/>
                </a:prstClr>
              </a:outerShdw>
            </a:effec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62" name="Freeform 48"/>
            <p:cNvSpPr>
              <a:spLocks noEditPoints="1"/>
            </p:cNvSpPr>
            <p:nvPr/>
          </p:nvSpPr>
          <p:spPr bwMode="auto">
            <a:xfrm>
              <a:off x="1852542" y="3136483"/>
              <a:ext cx="601794" cy="654512"/>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rgbClr val="A7A9AC"/>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63" name="文本框 116"/>
            <p:cNvSpPr txBox="1"/>
            <p:nvPr/>
          </p:nvSpPr>
          <p:spPr>
            <a:xfrm>
              <a:off x="1278815" y="3760217"/>
              <a:ext cx="1795688" cy="486693"/>
            </a:xfrm>
            <a:prstGeom prst="rect">
              <a:avLst/>
            </a:prstGeom>
            <a:noFill/>
          </p:spPr>
          <p:txBody>
            <a:bodyPr wrap="square" rtlCol="0">
              <a:spAutoFit/>
            </a:bodyPr>
            <a:lstStyle/>
            <a:p>
              <a:pPr algn="ctr"/>
              <a:r>
                <a:rPr lang="vi-VN" altLang="zh-CN" sz="1890">
                  <a:solidFill>
                    <a:prstClr val="black">
                      <a:lumMod val="50000"/>
                      <a:lumOff val="50000"/>
                    </a:prstClr>
                  </a:solidFill>
                  <a:effectLst>
                    <a:innerShdw blurRad="38100" dist="50800" dir="13500000">
                      <a:prstClr val="black">
                        <a:alpha val="60000"/>
                      </a:prstClr>
                    </a:innerShdw>
                  </a:effectLst>
                  <a:latin typeface="Helvetica" panose="020B0604020202030204" pitchFamily="34" charset="0"/>
                  <a:ea typeface="微软雅黑" panose="020B0503020204020204" pitchFamily="34" charset="-122"/>
                </a:rPr>
                <a:t>Tổng Kết</a:t>
              </a:r>
              <a:endParaRPr lang="zh-CN" altLang="en-US" sz="1890" dirty="0">
                <a:solidFill>
                  <a:prstClr val="black">
                    <a:lumMod val="50000"/>
                    <a:lumOff val="50000"/>
                  </a:prstClr>
                </a:solidFill>
                <a:effectLst>
                  <a:innerShdw blurRad="38100" dist="50800" dir="13500000">
                    <a:prstClr val="black">
                      <a:alpha val="60000"/>
                    </a:prstClr>
                  </a:innerShdw>
                </a:effectLst>
                <a:latin typeface="Helvetica" panose="020B0604020202030204" pitchFamily="34" charset="0"/>
                <a:ea typeface="微软雅黑" panose="020B0503020204020204" pitchFamily="34" charset="-122"/>
              </a:endParaRPr>
            </a:p>
          </p:txBody>
        </p:sp>
      </p:grpSp>
      <p:sp>
        <p:nvSpPr>
          <p:cNvPr id="64" name="TextBox 142"/>
          <p:cNvSpPr txBox="1"/>
          <p:nvPr/>
        </p:nvSpPr>
        <p:spPr>
          <a:xfrm>
            <a:off x="6468043" y="1262800"/>
            <a:ext cx="2749615" cy="27167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Ngôn Ngữ Lập Trình Python Django</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cxnSp>
        <p:nvCxnSpPr>
          <p:cNvPr id="66" name="直接连接符 65"/>
          <p:cNvCxnSpPr/>
          <p:nvPr/>
        </p:nvCxnSpPr>
        <p:spPr>
          <a:xfrm flipV="1">
            <a:off x="6379159" y="1282304"/>
            <a:ext cx="0" cy="37805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7" name="TextBox 136"/>
          <p:cNvSpPr txBox="1"/>
          <p:nvPr/>
        </p:nvSpPr>
        <p:spPr>
          <a:xfrm>
            <a:off x="6468043" y="2001638"/>
            <a:ext cx="2882772" cy="27167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Báo Cáo Project </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cxnSp>
        <p:nvCxnSpPr>
          <p:cNvPr id="69" name="直接连接符 68"/>
          <p:cNvCxnSpPr/>
          <p:nvPr/>
        </p:nvCxnSpPr>
        <p:spPr>
          <a:xfrm flipV="1">
            <a:off x="6376617" y="2053984"/>
            <a:ext cx="0" cy="37805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0" name="TextBox 130"/>
          <p:cNvSpPr txBox="1"/>
          <p:nvPr/>
        </p:nvSpPr>
        <p:spPr>
          <a:xfrm>
            <a:off x="6468043" y="2772084"/>
            <a:ext cx="2882772" cy="27167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Dự Án Web Python Django</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cxnSp>
        <p:nvCxnSpPr>
          <p:cNvPr id="72" name="直接连接符 71"/>
          <p:cNvCxnSpPr/>
          <p:nvPr/>
        </p:nvCxnSpPr>
        <p:spPr>
          <a:xfrm flipV="1">
            <a:off x="6370946" y="2836830"/>
            <a:ext cx="0" cy="37805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 name="TextBox 124"/>
          <p:cNvSpPr txBox="1"/>
          <p:nvPr/>
        </p:nvSpPr>
        <p:spPr>
          <a:xfrm>
            <a:off x="6458000" y="3574212"/>
            <a:ext cx="2882772" cy="27167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Các Phần Code Django</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cxnSp>
        <p:nvCxnSpPr>
          <p:cNvPr id="75" name="直接连接符 74"/>
          <p:cNvCxnSpPr/>
          <p:nvPr/>
        </p:nvCxnSpPr>
        <p:spPr>
          <a:xfrm flipV="1">
            <a:off x="6366892" y="3607428"/>
            <a:ext cx="0" cy="37805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6" name="TextBox 118"/>
          <p:cNvSpPr txBox="1"/>
          <p:nvPr/>
        </p:nvSpPr>
        <p:spPr>
          <a:xfrm>
            <a:off x="6431901" y="4415678"/>
            <a:ext cx="2882772" cy="27167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Tính Năng Trang Website</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cxnSp>
        <p:nvCxnSpPr>
          <p:cNvPr id="78" name="直接连接符 77"/>
          <p:cNvCxnSpPr/>
          <p:nvPr/>
        </p:nvCxnSpPr>
        <p:spPr>
          <a:xfrm flipV="1">
            <a:off x="6379123" y="4448305"/>
            <a:ext cx="0" cy="37805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grpSp>
        <p:nvGrpSpPr>
          <p:cNvPr id="79" name="组合 78"/>
          <p:cNvGrpSpPr/>
          <p:nvPr/>
        </p:nvGrpSpPr>
        <p:grpSpPr>
          <a:xfrm>
            <a:off x="2782578" y="4535472"/>
            <a:ext cx="2450791" cy="86371"/>
            <a:chOff x="3904783" y="1674310"/>
            <a:chExt cx="3519256" cy="109703"/>
          </a:xfrm>
        </p:grpSpPr>
        <p:cxnSp>
          <p:nvCxnSpPr>
            <p:cNvPr id="80" name="直接连接符 79"/>
            <p:cNvCxnSpPr/>
            <p:nvPr/>
          </p:nvCxnSpPr>
          <p:spPr>
            <a:xfrm flipV="1">
              <a:off x="3904783" y="1718973"/>
              <a:ext cx="3402797" cy="10188"/>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81" name="椭圆 80"/>
            <p:cNvSpPr/>
            <p:nvPr/>
          </p:nvSpPr>
          <p:spPr>
            <a:xfrm>
              <a:off x="7314336" y="1674310"/>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600" advClick="0" advTm="0">
        <p14:prism isInverted="1"/>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40000" fill="hold" nodeType="afterEffect" p14:presetBounceEnd="40000">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14:bounceEnd="40000">
                                          <p:cBhvr additive="base">
                                            <p:cTn id="7" dur="1000" fill="hold"/>
                                            <p:tgtEl>
                                              <p:spTgt spid="60"/>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60"/>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2" presetClass="entr" presetSubtype="8"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childTnLst>
                                    </p:cTn>
                                  </p:par>
                                  <p:par>
                                    <p:cTn id="18" presetID="42" presetClass="path" presetSubtype="0" accel="50000" decel="50000" fill="hold" nodeType="withEffect">
                                      <p:stCondLst>
                                        <p:cond delay="0"/>
                                      </p:stCondLst>
                                      <p:childTnLst>
                                        <p:animMotion origin="layout" path="M -0.05859 0.24166 L -8.33333E-7 2.22222E-6 " pathEditMode="relative" rAng="0" ptsTypes="AA">
                                          <p:cBhvr>
                                            <p:cTn id="19" dur="1000" fill="hold"/>
                                            <p:tgtEl>
                                              <p:spTgt spid="25"/>
                                            </p:tgtEl>
                                            <p:attrNameLst>
                                              <p:attrName>ppt_x</p:attrName>
                                              <p:attrName>ppt_y</p:attrName>
                                            </p:attrNameLst>
                                          </p:cBhvr>
                                          <p:rCtr x="2930" y="-12083"/>
                                        </p:animMotion>
                                      </p:childTnLst>
                                    </p:cTn>
                                  </p:par>
                                  <p:par>
                                    <p:cTn id="20" presetID="10" presetClass="entr" presetSubtype="0" fill="hold" nodeType="with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1000"/>
                                            <p:tgtEl>
                                              <p:spTgt spid="46"/>
                                            </p:tgtEl>
                                          </p:cBhvr>
                                        </p:animEffect>
                                      </p:childTnLst>
                                    </p:cTn>
                                  </p:par>
                                  <p:par>
                                    <p:cTn id="23" presetID="42" presetClass="path" presetSubtype="0" accel="50000" decel="50000" fill="hold" nodeType="withEffect">
                                      <p:stCondLst>
                                        <p:cond delay="0"/>
                                      </p:stCondLst>
                                      <p:childTnLst>
                                        <p:animMotion origin="layout" path="M -0.15312 0.09584 L -3.33333E-6 -2.22222E-6 " pathEditMode="relative" rAng="0" ptsTypes="AA">
                                          <p:cBhvr>
                                            <p:cTn id="24" dur="1000" fill="hold"/>
                                            <p:tgtEl>
                                              <p:spTgt spid="46"/>
                                            </p:tgtEl>
                                            <p:attrNameLst>
                                              <p:attrName>ppt_x</p:attrName>
                                              <p:attrName>ppt_y</p:attrName>
                                            </p:attrNameLst>
                                          </p:cBhvr>
                                          <p:rCtr x="7656" y="-4792"/>
                                        </p:animMotion>
                                      </p:childTnLst>
                                    </p:cTn>
                                  </p:par>
                                  <p:par>
                                    <p:cTn id="25" presetID="10" presetClass="entr" presetSubtype="0" fill="hold" nodeType="with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1000"/>
                                            <p:tgtEl>
                                              <p:spTgt spid="53"/>
                                            </p:tgtEl>
                                          </p:cBhvr>
                                        </p:animEffect>
                                      </p:childTnLst>
                                    </p:cTn>
                                  </p:par>
                                  <p:par>
                                    <p:cTn id="28" presetID="42" presetClass="path" presetSubtype="0" accel="50000" decel="50000" fill="hold" nodeType="withEffect">
                                      <p:stCondLst>
                                        <p:cond delay="0"/>
                                      </p:stCondLst>
                                      <p:childTnLst>
                                        <p:animMotion origin="layout" path="M -0.18828 -0.03611 L -3.75E-6 -3.7037E-6 " pathEditMode="relative" rAng="0" ptsTypes="AA">
                                          <p:cBhvr>
                                            <p:cTn id="29" dur="1000" fill="hold"/>
                                            <p:tgtEl>
                                              <p:spTgt spid="53"/>
                                            </p:tgtEl>
                                            <p:attrNameLst>
                                              <p:attrName>ppt_x</p:attrName>
                                              <p:attrName>ppt_y</p:attrName>
                                            </p:attrNameLst>
                                          </p:cBhvr>
                                          <p:rCtr x="9414" y="1806"/>
                                        </p:animMotion>
                                      </p:childTnLst>
                                    </p:cTn>
                                  </p:par>
                                  <p:par>
                                    <p:cTn id="30" presetID="10" presetClass="entr" presetSubtype="0" fill="hold"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1000"/>
                                            <p:tgtEl>
                                              <p:spTgt spid="39"/>
                                            </p:tgtEl>
                                          </p:cBhvr>
                                        </p:animEffect>
                                      </p:childTnLst>
                                    </p:cTn>
                                  </p:par>
                                  <p:par>
                                    <p:cTn id="33" presetID="42" presetClass="path" presetSubtype="0" accel="50000" decel="50000" fill="hold" nodeType="withEffect">
                                      <p:stCondLst>
                                        <p:cond delay="0"/>
                                      </p:stCondLst>
                                      <p:childTnLst>
                                        <p:animMotion origin="layout" path="M -0.15156 -0.18611 L -4.58333E-6 -3.7037E-7 " pathEditMode="relative" rAng="0" ptsTypes="AA">
                                          <p:cBhvr>
                                            <p:cTn id="34" dur="1000" fill="hold"/>
                                            <p:tgtEl>
                                              <p:spTgt spid="39"/>
                                            </p:tgtEl>
                                            <p:attrNameLst>
                                              <p:attrName>ppt_x</p:attrName>
                                              <p:attrName>ppt_y</p:attrName>
                                            </p:attrNameLst>
                                          </p:cBhvr>
                                          <p:rCtr x="7578" y="9306"/>
                                        </p:animMotion>
                                      </p:childTnLst>
                                    </p:cTn>
                                  </p:par>
                                  <p:par>
                                    <p:cTn id="35" presetID="10" presetClass="entr" presetSubtype="0" fill="hold" nodeType="with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fade">
                                          <p:cBhvr>
                                            <p:cTn id="37" dur="1000"/>
                                            <p:tgtEl>
                                              <p:spTgt spid="32"/>
                                            </p:tgtEl>
                                          </p:cBhvr>
                                        </p:animEffect>
                                      </p:childTnLst>
                                    </p:cTn>
                                  </p:par>
                                  <p:par>
                                    <p:cTn id="38" presetID="42" presetClass="path" presetSubtype="0" accel="50000" decel="50000" fill="hold" nodeType="withEffect">
                                      <p:stCondLst>
                                        <p:cond delay="0"/>
                                      </p:stCondLst>
                                      <p:childTnLst>
                                        <p:animMotion origin="layout" path="M -0.05618 -0.33186 L 3.47485E-6 -1.09935E-6 " pathEditMode="relative" rAng="0" ptsTypes="AA">
                                          <p:cBhvr>
                                            <p:cTn id="39" dur="1000" fill="hold"/>
                                            <p:tgtEl>
                                              <p:spTgt spid="32"/>
                                            </p:tgtEl>
                                            <p:attrNameLst>
                                              <p:attrName>ppt_x</p:attrName>
                                              <p:attrName>ppt_y</p:attrName>
                                            </p:attrNameLst>
                                          </p:cBhvr>
                                          <p:rCtr x="2809" y="16578"/>
                                        </p:animMotion>
                                      </p:childTnLst>
                                    </p:cTn>
                                  </p:par>
                                  <p:par>
                                    <p:cTn id="40" presetID="22" presetClass="entr" presetSubtype="8" fill="hold"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left)">
                                          <p:cBhvr>
                                            <p:cTn id="42" dur="500"/>
                                            <p:tgtEl>
                                              <p:spTgt spid="19"/>
                                            </p:tgtEl>
                                          </p:cBhvr>
                                        </p:animEffect>
                                      </p:childTnLst>
                                    </p:cTn>
                                  </p:par>
                                  <p:par>
                                    <p:cTn id="43" presetID="22" presetClass="entr" presetSubtype="8" fill="hold" nodeType="withEffect">
                                      <p:stCondLst>
                                        <p:cond delay="0"/>
                                      </p:stCondLst>
                                      <p:childTnLst>
                                        <p:set>
                                          <p:cBhvr>
                                            <p:cTn id="44" dur="1" fill="hold">
                                              <p:stCondLst>
                                                <p:cond delay="0"/>
                                              </p:stCondLst>
                                            </p:cTn>
                                            <p:tgtEl>
                                              <p:spTgt spid="79"/>
                                            </p:tgtEl>
                                            <p:attrNameLst>
                                              <p:attrName>style.visibility</p:attrName>
                                            </p:attrNameLst>
                                          </p:cBhvr>
                                          <p:to>
                                            <p:strVal val="visible"/>
                                          </p:to>
                                        </p:set>
                                        <p:animEffect transition="in" filter="wipe(left)">
                                          <p:cBhvr>
                                            <p:cTn id="45" dur="500"/>
                                            <p:tgtEl>
                                              <p:spTgt spid="79"/>
                                            </p:tgtEl>
                                          </p:cBhvr>
                                        </p:animEffect>
                                      </p:childTnLst>
                                    </p:cTn>
                                  </p:par>
                                  <p:par>
                                    <p:cTn id="46" presetID="22" presetClass="entr" presetSubtype="8" fill="hold"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par>
                                    <p:cTn id="49" presetID="22" presetClass="entr" presetSubtype="8" fill="hold"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left)">
                                          <p:cBhvr>
                                            <p:cTn id="51" dur="500"/>
                                            <p:tgtEl>
                                              <p:spTgt spid="10"/>
                                            </p:tgtEl>
                                          </p:cBhvr>
                                        </p:animEffect>
                                      </p:childTnLst>
                                    </p:cTn>
                                  </p:par>
                                  <p:par>
                                    <p:cTn id="52" presetID="22" presetClass="entr" presetSubtype="8" fill="hold" nodeType="with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childTnLst>
                              </p:cTn>
                            </p:par>
                            <p:par>
                              <p:cTn id="55" fill="hold">
                                <p:stCondLst>
                                  <p:cond delay="2500"/>
                                </p:stCondLst>
                                <p:childTnLst>
                                  <p:par>
                                    <p:cTn id="56" presetID="12" presetClass="entr" presetSubtype="8" fill="hold" grpId="0" nodeType="afterEffect">
                                      <p:stCondLst>
                                        <p:cond delay="0"/>
                                      </p:stCondLst>
                                      <p:childTnLst>
                                        <p:set>
                                          <p:cBhvr>
                                            <p:cTn id="57" dur="1" fill="hold">
                                              <p:stCondLst>
                                                <p:cond delay="0"/>
                                              </p:stCondLst>
                                            </p:cTn>
                                            <p:tgtEl>
                                              <p:spTgt spid="64"/>
                                            </p:tgtEl>
                                            <p:attrNameLst>
                                              <p:attrName>style.visibility</p:attrName>
                                            </p:attrNameLst>
                                          </p:cBhvr>
                                          <p:to>
                                            <p:strVal val="visible"/>
                                          </p:to>
                                        </p:set>
                                        <p:anim calcmode="lin" valueType="num">
                                          <p:cBhvr additive="base">
                                            <p:cTn id="58" dur="500"/>
                                            <p:tgtEl>
                                              <p:spTgt spid="64"/>
                                            </p:tgtEl>
                                            <p:attrNameLst>
                                              <p:attrName>ppt_x</p:attrName>
                                            </p:attrNameLst>
                                          </p:cBhvr>
                                          <p:tavLst>
                                            <p:tav tm="0">
                                              <p:val>
                                                <p:strVal val="#ppt_x-#ppt_w*1.125000"/>
                                              </p:val>
                                            </p:tav>
                                            <p:tav tm="100000">
                                              <p:val>
                                                <p:strVal val="#ppt_x"/>
                                              </p:val>
                                            </p:tav>
                                          </p:tavLst>
                                        </p:anim>
                                        <p:animEffect transition="in" filter="wipe(right)">
                                          <p:cBhvr>
                                            <p:cTn id="59" dur="500"/>
                                            <p:tgtEl>
                                              <p:spTgt spid="64"/>
                                            </p:tgtEl>
                                          </p:cBhvr>
                                        </p:animEffect>
                                      </p:childTnLst>
                                    </p:cTn>
                                  </p:par>
                                  <p:par>
                                    <p:cTn id="60" presetID="12" presetClass="entr" presetSubtype="8" fill="hold" nodeType="withEffect">
                                      <p:stCondLst>
                                        <p:cond delay="250"/>
                                      </p:stCondLst>
                                      <p:childTnLst>
                                        <p:set>
                                          <p:cBhvr>
                                            <p:cTn id="61" dur="1" fill="hold">
                                              <p:stCondLst>
                                                <p:cond delay="0"/>
                                              </p:stCondLst>
                                            </p:cTn>
                                            <p:tgtEl>
                                              <p:spTgt spid="66"/>
                                            </p:tgtEl>
                                            <p:attrNameLst>
                                              <p:attrName>style.visibility</p:attrName>
                                            </p:attrNameLst>
                                          </p:cBhvr>
                                          <p:to>
                                            <p:strVal val="visible"/>
                                          </p:to>
                                        </p:set>
                                        <p:anim calcmode="lin" valueType="num">
                                          <p:cBhvr additive="base">
                                            <p:cTn id="62" dur="500"/>
                                            <p:tgtEl>
                                              <p:spTgt spid="66"/>
                                            </p:tgtEl>
                                            <p:attrNameLst>
                                              <p:attrName>ppt_x</p:attrName>
                                            </p:attrNameLst>
                                          </p:cBhvr>
                                          <p:tavLst>
                                            <p:tav tm="0">
                                              <p:val>
                                                <p:strVal val="#ppt_x-#ppt_w*1.125000"/>
                                              </p:val>
                                            </p:tav>
                                            <p:tav tm="100000">
                                              <p:val>
                                                <p:strVal val="#ppt_x"/>
                                              </p:val>
                                            </p:tav>
                                          </p:tavLst>
                                        </p:anim>
                                        <p:animEffect transition="in" filter="wipe(right)">
                                          <p:cBhvr>
                                            <p:cTn id="63" dur="500"/>
                                            <p:tgtEl>
                                              <p:spTgt spid="66"/>
                                            </p:tgtEl>
                                          </p:cBhvr>
                                        </p:animEffect>
                                      </p:childTnLst>
                                    </p:cTn>
                                  </p:par>
                                  <p:par>
                                    <p:cTn id="64" presetID="12" presetClass="entr" presetSubtype="8" fill="hold" grpId="0" nodeType="withEffect">
                                      <p:stCondLst>
                                        <p:cond delay="250"/>
                                      </p:stCondLst>
                                      <p:childTnLst>
                                        <p:set>
                                          <p:cBhvr>
                                            <p:cTn id="65" dur="1" fill="hold">
                                              <p:stCondLst>
                                                <p:cond delay="0"/>
                                              </p:stCondLst>
                                            </p:cTn>
                                            <p:tgtEl>
                                              <p:spTgt spid="67"/>
                                            </p:tgtEl>
                                            <p:attrNameLst>
                                              <p:attrName>style.visibility</p:attrName>
                                            </p:attrNameLst>
                                          </p:cBhvr>
                                          <p:to>
                                            <p:strVal val="visible"/>
                                          </p:to>
                                        </p:set>
                                        <p:anim calcmode="lin" valueType="num">
                                          <p:cBhvr additive="base">
                                            <p:cTn id="66" dur="500"/>
                                            <p:tgtEl>
                                              <p:spTgt spid="67"/>
                                            </p:tgtEl>
                                            <p:attrNameLst>
                                              <p:attrName>ppt_x</p:attrName>
                                            </p:attrNameLst>
                                          </p:cBhvr>
                                          <p:tavLst>
                                            <p:tav tm="0">
                                              <p:val>
                                                <p:strVal val="#ppt_x-#ppt_w*1.125000"/>
                                              </p:val>
                                            </p:tav>
                                            <p:tav tm="100000">
                                              <p:val>
                                                <p:strVal val="#ppt_x"/>
                                              </p:val>
                                            </p:tav>
                                          </p:tavLst>
                                        </p:anim>
                                        <p:animEffect transition="in" filter="wipe(right)">
                                          <p:cBhvr>
                                            <p:cTn id="67" dur="500"/>
                                            <p:tgtEl>
                                              <p:spTgt spid="67"/>
                                            </p:tgtEl>
                                          </p:cBhvr>
                                        </p:animEffect>
                                      </p:childTnLst>
                                    </p:cTn>
                                  </p:par>
                                  <p:par>
                                    <p:cTn id="68" presetID="12" presetClass="entr" presetSubtype="8" fill="hold" nodeType="withEffect">
                                      <p:stCondLst>
                                        <p:cond delay="250"/>
                                      </p:stCondLst>
                                      <p:childTnLst>
                                        <p:set>
                                          <p:cBhvr>
                                            <p:cTn id="69" dur="1" fill="hold">
                                              <p:stCondLst>
                                                <p:cond delay="0"/>
                                              </p:stCondLst>
                                            </p:cTn>
                                            <p:tgtEl>
                                              <p:spTgt spid="69"/>
                                            </p:tgtEl>
                                            <p:attrNameLst>
                                              <p:attrName>style.visibility</p:attrName>
                                            </p:attrNameLst>
                                          </p:cBhvr>
                                          <p:to>
                                            <p:strVal val="visible"/>
                                          </p:to>
                                        </p:set>
                                        <p:anim calcmode="lin" valueType="num">
                                          <p:cBhvr additive="base">
                                            <p:cTn id="70" dur="500"/>
                                            <p:tgtEl>
                                              <p:spTgt spid="69"/>
                                            </p:tgtEl>
                                            <p:attrNameLst>
                                              <p:attrName>ppt_x</p:attrName>
                                            </p:attrNameLst>
                                          </p:cBhvr>
                                          <p:tavLst>
                                            <p:tav tm="0">
                                              <p:val>
                                                <p:strVal val="#ppt_x-#ppt_w*1.125000"/>
                                              </p:val>
                                            </p:tav>
                                            <p:tav tm="100000">
                                              <p:val>
                                                <p:strVal val="#ppt_x"/>
                                              </p:val>
                                            </p:tav>
                                          </p:tavLst>
                                        </p:anim>
                                        <p:animEffect transition="in" filter="wipe(right)">
                                          <p:cBhvr>
                                            <p:cTn id="71" dur="500"/>
                                            <p:tgtEl>
                                              <p:spTgt spid="69"/>
                                            </p:tgtEl>
                                          </p:cBhvr>
                                        </p:animEffect>
                                      </p:childTnLst>
                                    </p:cTn>
                                  </p:par>
                                  <p:par>
                                    <p:cTn id="72" presetID="12" presetClass="entr" presetSubtype="8" fill="hold" grpId="0" nodeType="withEffect">
                                      <p:stCondLst>
                                        <p:cond delay="250"/>
                                      </p:stCondLst>
                                      <p:childTnLst>
                                        <p:set>
                                          <p:cBhvr>
                                            <p:cTn id="73" dur="1" fill="hold">
                                              <p:stCondLst>
                                                <p:cond delay="0"/>
                                              </p:stCondLst>
                                            </p:cTn>
                                            <p:tgtEl>
                                              <p:spTgt spid="70"/>
                                            </p:tgtEl>
                                            <p:attrNameLst>
                                              <p:attrName>style.visibility</p:attrName>
                                            </p:attrNameLst>
                                          </p:cBhvr>
                                          <p:to>
                                            <p:strVal val="visible"/>
                                          </p:to>
                                        </p:set>
                                        <p:anim calcmode="lin" valueType="num">
                                          <p:cBhvr additive="base">
                                            <p:cTn id="74" dur="500"/>
                                            <p:tgtEl>
                                              <p:spTgt spid="70"/>
                                            </p:tgtEl>
                                            <p:attrNameLst>
                                              <p:attrName>ppt_x</p:attrName>
                                            </p:attrNameLst>
                                          </p:cBhvr>
                                          <p:tavLst>
                                            <p:tav tm="0">
                                              <p:val>
                                                <p:strVal val="#ppt_x-#ppt_w*1.125000"/>
                                              </p:val>
                                            </p:tav>
                                            <p:tav tm="100000">
                                              <p:val>
                                                <p:strVal val="#ppt_x"/>
                                              </p:val>
                                            </p:tav>
                                          </p:tavLst>
                                        </p:anim>
                                        <p:animEffect transition="in" filter="wipe(right)">
                                          <p:cBhvr>
                                            <p:cTn id="75" dur="500"/>
                                            <p:tgtEl>
                                              <p:spTgt spid="70"/>
                                            </p:tgtEl>
                                          </p:cBhvr>
                                        </p:animEffect>
                                      </p:childTnLst>
                                    </p:cTn>
                                  </p:par>
                                  <p:par>
                                    <p:cTn id="76" presetID="12" presetClass="entr" presetSubtype="8" fill="hold" nodeType="withEffect">
                                      <p:stCondLst>
                                        <p:cond delay="250"/>
                                      </p:stCondLst>
                                      <p:childTnLst>
                                        <p:set>
                                          <p:cBhvr>
                                            <p:cTn id="77" dur="1" fill="hold">
                                              <p:stCondLst>
                                                <p:cond delay="0"/>
                                              </p:stCondLst>
                                            </p:cTn>
                                            <p:tgtEl>
                                              <p:spTgt spid="72"/>
                                            </p:tgtEl>
                                            <p:attrNameLst>
                                              <p:attrName>style.visibility</p:attrName>
                                            </p:attrNameLst>
                                          </p:cBhvr>
                                          <p:to>
                                            <p:strVal val="visible"/>
                                          </p:to>
                                        </p:set>
                                        <p:anim calcmode="lin" valueType="num">
                                          <p:cBhvr additive="base">
                                            <p:cTn id="78" dur="500"/>
                                            <p:tgtEl>
                                              <p:spTgt spid="72"/>
                                            </p:tgtEl>
                                            <p:attrNameLst>
                                              <p:attrName>ppt_x</p:attrName>
                                            </p:attrNameLst>
                                          </p:cBhvr>
                                          <p:tavLst>
                                            <p:tav tm="0">
                                              <p:val>
                                                <p:strVal val="#ppt_x-#ppt_w*1.125000"/>
                                              </p:val>
                                            </p:tav>
                                            <p:tav tm="100000">
                                              <p:val>
                                                <p:strVal val="#ppt_x"/>
                                              </p:val>
                                            </p:tav>
                                          </p:tavLst>
                                        </p:anim>
                                        <p:animEffect transition="in" filter="wipe(right)">
                                          <p:cBhvr>
                                            <p:cTn id="79" dur="500"/>
                                            <p:tgtEl>
                                              <p:spTgt spid="72"/>
                                            </p:tgtEl>
                                          </p:cBhvr>
                                        </p:animEffect>
                                      </p:childTnLst>
                                    </p:cTn>
                                  </p:par>
                                  <p:par>
                                    <p:cTn id="80" presetID="12" presetClass="entr" presetSubtype="8" fill="hold" grpId="0" nodeType="withEffect">
                                      <p:stCondLst>
                                        <p:cond delay="250"/>
                                      </p:stCondLst>
                                      <p:childTnLst>
                                        <p:set>
                                          <p:cBhvr>
                                            <p:cTn id="81" dur="1" fill="hold">
                                              <p:stCondLst>
                                                <p:cond delay="0"/>
                                              </p:stCondLst>
                                            </p:cTn>
                                            <p:tgtEl>
                                              <p:spTgt spid="73"/>
                                            </p:tgtEl>
                                            <p:attrNameLst>
                                              <p:attrName>style.visibility</p:attrName>
                                            </p:attrNameLst>
                                          </p:cBhvr>
                                          <p:to>
                                            <p:strVal val="visible"/>
                                          </p:to>
                                        </p:set>
                                        <p:anim calcmode="lin" valueType="num">
                                          <p:cBhvr additive="base">
                                            <p:cTn id="82" dur="500"/>
                                            <p:tgtEl>
                                              <p:spTgt spid="73"/>
                                            </p:tgtEl>
                                            <p:attrNameLst>
                                              <p:attrName>ppt_x</p:attrName>
                                            </p:attrNameLst>
                                          </p:cBhvr>
                                          <p:tavLst>
                                            <p:tav tm="0">
                                              <p:val>
                                                <p:strVal val="#ppt_x-#ppt_w*1.125000"/>
                                              </p:val>
                                            </p:tav>
                                            <p:tav tm="100000">
                                              <p:val>
                                                <p:strVal val="#ppt_x"/>
                                              </p:val>
                                            </p:tav>
                                          </p:tavLst>
                                        </p:anim>
                                        <p:animEffect transition="in" filter="wipe(right)">
                                          <p:cBhvr>
                                            <p:cTn id="83" dur="500"/>
                                            <p:tgtEl>
                                              <p:spTgt spid="73"/>
                                            </p:tgtEl>
                                          </p:cBhvr>
                                        </p:animEffect>
                                      </p:childTnLst>
                                    </p:cTn>
                                  </p:par>
                                  <p:par>
                                    <p:cTn id="84" presetID="12" presetClass="entr" presetSubtype="8" fill="hold" nodeType="withEffect">
                                      <p:stCondLst>
                                        <p:cond delay="250"/>
                                      </p:stCondLst>
                                      <p:childTnLst>
                                        <p:set>
                                          <p:cBhvr>
                                            <p:cTn id="85" dur="1" fill="hold">
                                              <p:stCondLst>
                                                <p:cond delay="0"/>
                                              </p:stCondLst>
                                            </p:cTn>
                                            <p:tgtEl>
                                              <p:spTgt spid="75"/>
                                            </p:tgtEl>
                                            <p:attrNameLst>
                                              <p:attrName>style.visibility</p:attrName>
                                            </p:attrNameLst>
                                          </p:cBhvr>
                                          <p:to>
                                            <p:strVal val="visible"/>
                                          </p:to>
                                        </p:set>
                                        <p:anim calcmode="lin" valueType="num">
                                          <p:cBhvr additive="base">
                                            <p:cTn id="86" dur="500"/>
                                            <p:tgtEl>
                                              <p:spTgt spid="75"/>
                                            </p:tgtEl>
                                            <p:attrNameLst>
                                              <p:attrName>ppt_x</p:attrName>
                                            </p:attrNameLst>
                                          </p:cBhvr>
                                          <p:tavLst>
                                            <p:tav tm="0">
                                              <p:val>
                                                <p:strVal val="#ppt_x-#ppt_w*1.125000"/>
                                              </p:val>
                                            </p:tav>
                                            <p:tav tm="100000">
                                              <p:val>
                                                <p:strVal val="#ppt_x"/>
                                              </p:val>
                                            </p:tav>
                                          </p:tavLst>
                                        </p:anim>
                                        <p:animEffect transition="in" filter="wipe(right)">
                                          <p:cBhvr>
                                            <p:cTn id="87" dur="500"/>
                                            <p:tgtEl>
                                              <p:spTgt spid="75"/>
                                            </p:tgtEl>
                                          </p:cBhvr>
                                        </p:animEffect>
                                      </p:childTnLst>
                                    </p:cTn>
                                  </p:par>
                                  <p:par>
                                    <p:cTn id="88" presetID="12" presetClass="entr" presetSubtype="8" fill="hold" grpId="0" nodeType="withEffect">
                                      <p:stCondLst>
                                        <p:cond delay="250"/>
                                      </p:stCondLst>
                                      <p:childTnLst>
                                        <p:set>
                                          <p:cBhvr>
                                            <p:cTn id="89" dur="1" fill="hold">
                                              <p:stCondLst>
                                                <p:cond delay="0"/>
                                              </p:stCondLst>
                                            </p:cTn>
                                            <p:tgtEl>
                                              <p:spTgt spid="76"/>
                                            </p:tgtEl>
                                            <p:attrNameLst>
                                              <p:attrName>style.visibility</p:attrName>
                                            </p:attrNameLst>
                                          </p:cBhvr>
                                          <p:to>
                                            <p:strVal val="visible"/>
                                          </p:to>
                                        </p:set>
                                        <p:anim calcmode="lin" valueType="num">
                                          <p:cBhvr additive="base">
                                            <p:cTn id="90" dur="500"/>
                                            <p:tgtEl>
                                              <p:spTgt spid="76"/>
                                            </p:tgtEl>
                                            <p:attrNameLst>
                                              <p:attrName>ppt_x</p:attrName>
                                            </p:attrNameLst>
                                          </p:cBhvr>
                                          <p:tavLst>
                                            <p:tav tm="0">
                                              <p:val>
                                                <p:strVal val="#ppt_x-#ppt_w*1.125000"/>
                                              </p:val>
                                            </p:tav>
                                            <p:tav tm="100000">
                                              <p:val>
                                                <p:strVal val="#ppt_x"/>
                                              </p:val>
                                            </p:tav>
                                          </p:tavLst>
                                        </p:anim>
                                        <p:animEffect transition="in" filter="wipe(right)">
                                          <p:cBhvr>
                                            <p:cTn id="91" dur="500"/>
                                            <p:tgtEl>
                                              <p:spTgt spid="76"/>
                                            </p:tgtEl>
                                          </p:cBhvr>
                                        </p:animEffect>
                                      </p:childTnLst>
                                    </p:cTn>
                                  </p:par>
                                  <p:par>
                                    <p:cTn id="92" presetID="12" presetClass="entr" presetSubtype="8" fill="hold" nodeType="withEffect">
                                      <p:stCondLst>
                                        <p:cond delay="250"/>
                                      </p:stCondLst>
                                      <p:childTnLst>
                                        <p:set>
                                          <p:cBhvr>
                                            <p:cTn id="93" dur="1" fill="hold">
                                              <p:stCondLst>
                                                <p:cond delay="0"/>
                                              </p:stCondLst>
                                            </p:cTn>
                                            <p:tgtEl>
                                              <p:spTgt spid="78"/>
                                            </p:tgtEl>
                                            <p:attrNameLst>
                                              <p:attrName>style.visibility</p:attrName>
                                            </p:attrNameLst>
                                          </p:cBhvr>
                                          <p:to>
                                            <p:strVal val="visible"/>
                                          </p:to>
                                        </p:set>
                                        <p:anim calcmode="lin" valueType="num">
                                          <p:cBhvr additive="base">
                                            <p:cTn id="94" dur="500"/>
                                            <p:tgtEl>
                                              <p:spTgt spid="78"/>
                                            </p:tgtEl>
                                            <p:attrNameLst>
                                              <p:attrName>ppt_x</p:attrName>
                                            </p:attrNameLst>
                                          </p:cBhvr>
                                          <p:tavLst>
                                            <p:tav tm="0">
                                              <p:val>
                                                <p:strVal val="#ppt_x-#ppt_w*1.125000"/>
                                              </p:val>
                                            </p:tav>
                                            <p:tav tm="100000">
                                              <p:val>
                                                <p:strVal val="#ppt_x"/>
                                              </p:val>
                                            </p:tav>
                                          </p:tavLst>
                                        </p:anim>
                                        <p:animEffect transition="in" filter="wipe(right)">
                                          <p:cBhvr>
                                            <p:cTn id="95"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4" grpId="0"/>
          <p:bldP spid="67" grpId="0"/>
          <p:bldP spid="70" grpId="0"/>
          <p:bldP spid="73" grpId="0"/>
          <p:bldP spid="7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40000" fill="hold"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1000" fill="hold"/>
                                            <p:tgtEl>
                                              <p:spTgt spid="60"/>
                                            </p:tgtEl>
                                            <p:attrNameLst>
                                              <p:attrName>ppt_x</p:attrName>
                                            </p:attrNameLst>
                                          </p:cBhvr>
                                          <p:tavLst>
                                            <p:tav tm="0">
                                              <p:val>
                                                <p:strVal val="0-#ppt_w/2"/>
                                              </p:val>
                                            </p:tav>
                                            <p:tav tm="100000">
                                              <p:val>
                                                <p:strVal val="#ppt_x"/>
                                              </p:val>
                                            </p:tav>
                                          </p:tavLst>
                                        </p:anim>
                                        <p:anim calcmode="lin" valueType="num">
                                          <p:cBhvr additive="base">
                                            <p:cTn id="8" dur="1000" fill="hold"/>
                                            <p:tgtEl>
                                              <p:spTgt spid="60"/>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2" presetClass="entr" presetSubtype="8"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childTnLst>
                                    </p:cTn>
                                  </p:par>
                                  <p:par>
                                    <p:cTn id="18" presetID="42" presetClass="path" presetSubtype="0" accel="50000" decel="50000" fill="hold" nodeType="withEffect">
                                      <p:stCondLst>
                                        <p:cond delay="0"/>
                                      </p:stCondLst>
                                      <p:childTnLst>
                                        <p:animMotion origin="layout" path="M -0.05859 0.24166 L -8.33333E-7 2.22222E-6 " pathEditMode="relative" rAng="0" ptsTypes="AA">
                                          <p:cBhvr>
                                            <p:cTn id="19" dur="1000" fill="hold"/>
                                            <p:tgtEl>
                                              <p:spTgt spid="25"/>
                                            </p:tgtEl>
                                            <p:attrNameLst>
                                              <p:attrName>ppt_x</p:attrName>
                                              <p:attrName>ppt_y</p:attrName>
                                            </p:attrNameLst>
                                          </p:cBhvr>
                                          <p:rCtr x="2930" y="-12083"/>
                                        </p:animMotion>
                                      </p:childTnLst>
                                    </p:cTn>
                                  </p:par>
                                  <p:par>
                                    <p:cTn id="20" presetID="10" presetClass="entr" presetSubtype="0" fill="hold" nodeType="with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1000"/>
                                            <p:tgtEl>
                                              <p:spTgt spid="46"/>
                                            </p:tgtEl>
                                          </p:cBhvr>
                                        </p:animEffect>
                                      </p:childTnLst>
                                    </p:cTn>
                                  </p:par>
                                  <p:par>
                                    <p:cTn id="23" presetID="42" presetClass="path" presetSubtype="0" accel="50000" decel="50000" fill="hold" nodeType="withEffect">
                                      <p:stCondLst>
                                        <p:cond delay="0"/>
                                      </p:stCondLst>
                                      <p:childTnLst>
                                        <p:animMotion origin="layout" path="M -0.15312 0.09584 L -3.33333E-6 -2.22222E-6 " pathEditMode="relative" rAng="0" ptsTypes="AA">
                                          <p:cBhvr>
                                            <p:cTn id="24" dur="1000" fill="hold"/>
                                            <p:tgtEl>
                                              <p:spTgt spid="46"/>
                                            </p:tgtEl>
                                            <p:attrNameLst>
                                              <p:attrName>ppt_x</p:attrName>
                                              <p:attrName>ppt_y</p:attrName>
                                            </p:attrNameLst>
                                          </p:cBhvr>
                                          <p:rCtr x="7656" y="-4792"/>
                                        </p:animMotion>
                                      </p:childTnLst>
                                    </p:cTn>
                                  </p:par>
                                  <p:par>
                                    <p:cTn id="25" presetID="10" presetClass="entr" presetSubtype="0" fill="hold" nodeType="with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1000"/>
                                            <p:tgtEl>
                                              <p:spTgt spid="53"/>
                                            </p:tgtEl>
                                          </p:cBhvr>
                                        </p:animEffect>
                                      </p:childTnLst>
                                    </p:cTn>
                                  </p:par>
                                  <p:par>
                                    <p:cTn id="28" presetID="42" presetClass="path" presetSubtype="0" accel="50000" decel="50000" fill="hold" nodeType="withEffect">
                                      <p:stCondLst>
                                        <p:cond delay="0"/>
                                      </p:stCondLst>
                                      <p:childTnLst>
                                        <p:animMotion origin="layout" path="M -0.18828 -0.03611 L -3.75E-6 -3.7037E-6 " pathEditMode="relative" rAng="0" ptsTypes="AA">
                                          <p:cBhvr>
                                            <p:cTn id="29" dur="1000" fill="hold"/>
                                            <p:tgtEl>
                                              <p:spTgt spid="53"/>
                                            </p:tgtEl>
                                            <p:attrNameLst>
                                              <p:attrName>ppt_x</p:attrName>
                                              <p:attrName>ppt_y</p:attrName>
                                            </p:attrNameLst>
                                          </p:cBhvr>
                                          <p:rCtr x="9414" y="1806"/>
                                        </p:animMotion>
                                      </p:childTnLst>
                                    </p:cTn>
                                  </p:par>
                                  <p:par>
                                    <p:cTn id="30" presetID="10" presetClass="entr" presetSubtype="0" fill="hold"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1000"/>
                                            <p:tgtEl>
                                              <p:spTgt spid="39"/>
                                            </p:tgtEl>
                                          </p:cBhvr>
                                        </p:animEffect>
                                      </p:childTnLst>
                                    </p:cTn>
                                  </p:par>
                                  <p:par>
                                    <p:cTn id="33" presetID="42" presetClass="path" presetSubtype="0" accel="50000" decel="50000" fill="hold" nodeType="withEffect">
                                      <p:stCondLst>
                                        <p:cond delay="0"/>
                                      </p:stCondLst>
                                      <p:childTnLst>
                                        <p:animMotion origin="layout" path="M -0.15156 -0.18611 L -4.58333E-6 -3.7037E-7 " pathEditMode="relative" rAng="0" ptsTypes="AA">
                                          <p:cBhvr>
                                            <p:cTn id="34" dur="1000" fill="hold"/>
                                            <p:tgtEl>
                                              <p:spTgt spid="39"/>
                                            </p:tgtEl>
                                            <p:attrNameLst>
                                              <p:attrName>ppt_x</p:attrName>
                                              <p:attrName>ppt_y</p:attrName>
                                            </p:attrNameLst>
                                          </p:cBhvr>
                                          <p:rCtr x="7578" y="9306"/>
                                        </p:animMotion>
                                      </p:childTnLst>
                                    </p:cTn>
                                  </p:par>
                                  <p:par>
                                    <p:cTn id="35" presetID="10" presetClass="entr" presetSubtype="0" fill="hold" nodeType="with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fade">
                                          <p:cBhvr>
                                            <p:cTn id="37" dur="1000"/>
                                            <p:tgtEl>
                                              <p:spTgt spid="32"/>
                                            </p:tgtEl>
                                          </p:cBhvr>
                                        </p:animEffect>
                                      </p:childTnLst>
                                    </p:cTn>
                                  </p:par>
                                  <p:par>
                                    <p:cTn id="38" presetID="42" presetClass="path" presetSubtype="0" accel="50000" decel="50000" fill="hold" nodeType="withEffect">
                                      <p:stCondLst>
                                        <p:cond delay="0"/>
                                      </p:stCondLst>
                                      <p:childTnLst>
                                        <p:animMotion origin="layout" path="M -0.05618 -0.33186 L 3.47485E-6 -1.09935E-6 " pathEditMode="relative" rAng="0" ptsTypes="AA">
                                          <p:cBhvr>
                                            <p:cTn id="39" dur="1000" fill="hold"/>
                                            <p:tgtEl>
                                              <p:spTgt spid="32"/>
                                            </p:tgtEl>
                                            <p:attrNameLst>
                                              <p:attrName>ppt_x</p:attrName>
                                              <p:attrName>ppt_y</p:attrName>
                                            </p:attrNameLst>
                                          </p:cBhvr>
                                          <p:rCtr x="2809" y="16578"/>
                                        </p:animMotion>
                                      </p:childTnLst>
                                    </p:cTn>
                                  </p:par>
                                  <p:par>
                                    <p:cTn id="40" presetID="22" presetClass="entr" presetSubtype="8" fill="hold"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left)">
                                          <p:cBhvr>
                                            <p:cTn id="42" dur="500"/>
                                            <p:tgtEl>
                                              <p:spTgt spid="19"/>
                                            </p:tgtEl>
                                          </p:cBhvr>
                                        </p:animEffect>
                                      </p:childTnLst>
                                    </p:cTn>
                                  </p:par>
                                  <p:par>
                                    <p:cTn id="43" presetID="22" presetClass="entr" presetSubtype="8" fill="hold" nodeType="withEffect">
                                      <p:stCondLst>
                                        <p:cond delay="0"/>
                                      </p:stCondLst>
                                      <p:childTnLst>
                                        <p:set>
                                          <p:cBhvr>
                                            <p:cTn id="44" dur="1" fill="hold">
                                              <p:stCondLst>
                                                <p:cond delay="0"/>
                                              </p:stCondLst>
                                            </p:cTn>
                                            <p:tgtEl>
                                              <p:spTgt spid="79"/>
                                            </p:tgtEl>
                                            <p:attrNameLst>
                                              <p:attrName>style.visibility</p:attrName>
                                            </p:attrNameLst>
                                          </p:cBhvr>
                                          <p:to>
                                            <p:strVal val="visible"/>
                                          </p:to>
                                        </p:set>
                                        <p:animEffect transition="in" filter="wipe(left)">
                                          <p:cBhvr>
                                            <p:cTn id="45" dur="500"/>
                                            <p:tgtEl>
                                              <p:spTgt spid="79"/>
                                            </p:tgtEl>
                                          </p:cBhvr>
                                        </p:animEffect>
                                      </p:childTnLst>
                                    </p:cTn>
                                  </p:par>
                                  <p:par>
                                    <p:cTn id="46" presetID="22" presetClass="entr" presetSubtype="8" fill="hold"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par>
                                    <p:cTn id="49" presetID="22" presetClass="entr" presetSubtype="8" fill="hold"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left)">
                                          <p:cBhvr>
                                            <p:cTn id="51" dur="500"/>
                                            <p:tgtEl>
                                              <p:spTgt spid="10"/>
                                            </p:tgtEl>
                                          </p:cBhvr>
                                        </p:animEffect>
                                      </p:childTnLst>
                                    </p:cTn>
                                  </p:par>
                                  <p:par>
                                    <p:cTn id="52" presetID="22" presetClass="entr" presetSubtype="8" fill="hold" nodeType="with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childTnLst>
                              </p:cTn>
                            </p:par>
                            <p:par>
                              <p:cTn id="55" fill="hold">
                                <p:stCondLst>
                                  <p:cond delay="2500"/>
                                </p:stCondLst>
                                <p:childTnLst>
                                  <p:par>
                                    <p:cTn id="56" presetID="12" presetClass="entr" presetSubtype="8" fill="hold" grpId="0" nodeType="afterEffect">
                                      <p:stCondLst>
                                        <p:cond delay="0"/>
                                      </p:stCondLst>
                                      <p:childTnLst>
                                        <p:set>
                                          <p:cBhvr>
                                            <p:cTn id="57" dur="1" fill="hold">
                                              <p:stCondLst>
                                                <p:cond delay="0"/>
                                              </p:stCondLst>
                                            </p:cTn>
                                            <p:tgtEl>
                                              <p:spTgt spid="64"/>
                                            </p:tgtEl>
                                            <p:attrNameLst>
                                              <p:attrName>style.visibility</p:attrName>
                                            </p:attrNameLst>
                                          </p:cBhvr>
                                          <p:to>
                                            <p:strVal val="visible"/>
                                          </p:to>
                                        </p:set>
                                        <p:anim calcmode="lin" valueType="num">
                                          <p:cBhvr additive="base">
                                            <p:cTn id="58" dur="500"/>
                                            <p:tgtEl>
                                              <p:spTgt spid="64"/>
                                            </p:tgtEl>
                                            <p:attrNameLst>
                                              <p:attrName>ppt_x</p:attrName>
                                            </p:attrNameLst>
                                          </p:cBhvr>
                                          <p:tavLst>
                                            <p:tav tm="0">
                                              <p:val>
                                                <p:strVal val="#ppt_x-#ppt_w*1.125000"/>
                                              </p:val>
                                            </p:tav>
                                            <p:tav tm="100000">
                                              <p:val>
                                                <p:strVal val="#ppt_x"/>
                                              </p:val>
                                            </p:tav>
                                          </p:tavLst>
                                        </p:anim>
                                        <p:animEffect transition="in" filter="wipe(right)">
                                          <p:cBhvr>
                                            <p:cTn id="59" dur="500"/>
                                            <p:tgtEl>
                                              <p:spTgt spid="64"/>
                                            </p:tgtEl>
                                          </p:cBhvr>
                                        </p:animEffect>
                                      </p:childTnLst>
                                    </p:cTn>
                                  </p:par>
                                  <p:par>
                                    <p:cTn id="60" presetID="12" presetClass="entr" presetSubtype="8" fill="hold" nodeType="withEffect">
                                      <p:stCondLst>
                                        <p:cond delay="250"/>
                                      </p:stCondLst>
                                      <p:childTnLst>
                                        <p:set>
                                          <p:cBhvr>
                                            <p:cTn id="61" dur="1" fill="hold">
                                              <p:stCondLst>
                                                <p:cond delay="0"/>
                                              </p:stCondLst>
                                            </p:cTn>
                                            <p:tgtEl>
                                              <p:spTgt spid="66"/>
                                            </p:tgtEl>
                                            <p:attrNameLst>
                                              <p:attrName>style.visibility</p:attrName>
                                            </p:attrNameLst>
                                          </p:cBhvr>
                                          <p:to>
                                            <p:strVal val="visible"/>
                                          </p:to>
                                        </p:set>
                                        <p:anim calcmode="lin" valueType="num">
                                          <p:cBhvr additive="base">
                                            <p:cTn id="62" dur="500"/>
                                            <p:tgtEl>
                                              <p:spTgt spid="66"/>
                                            </p:tgtEl>
                                            <p:attrNameLst>
                                              <p:attrName>ppt_x</p:attrName>
                                            </p:attrNameLst>
                                          </p:cBhvr>
                                          <p:tavLst>
                                            <p:tav tm="0">
                                              <p:val>
                                                <p:strVal val="#ppt_x-#ppt_w*1.125000"/>
                                              </p:val>
                                            </p:tav>
                                            <p:tav tm="100000">
                                              <p:val>
                                                <p:strVal val="#ppt_x"/>
                                              </p:val>
                                            </p:tav>
                                          </p:tavLst>
                                        </p:anim>
                                        <p:animEffect transition="in" filter="wipe(right)">
                                          <p:cBhvr>
                                            <p:cTn id="63" dur="500"/>
                                            <p:tgtEl>
                                              <p:spTgt spid="66"/>
                                            </p:tgtEl>
                                          </p:cBhvr>
                                        </p:animEffect>
                                      </p:childTnLst>
                                    </p:cTn>
                                  </p:par>
                                  <p:par>
                                    <p:cTn id="64" presetID="12" presetClass="entr" presetSubtype="8" fill="hold" grpId="0" nodeType="withEffect">
                                      <p:stCondLst>
                                        <p:cond delay="250"/>
                                      </p:stCondLst>
                                      <p:childTnLst>
                                        <p:set>
                                          <p:cBhvr>
                                            <p:cTn id="65" dur="1" fill="hold">
                                              <p:stCondLst>
                                                <p:cond delay="0"/>
                                              </p:stCondLst>
                                            </p:cTn>
                                            <p:tgtEl>
                                              <p:spTgt spid="67"/>
                                            </p:tgtEl>
                                            <p:attrNameLst>
                                              <p:attrName>style.visibility</p:attrName>
                                            </p:attrNameLst>
                                          </p:cBhvr>
                                          <p:to>
                                            <p:strVal val="visible"/>
                                          </p:to>
                                        </p:set>
                                        <p:anim calcmode="lin" valueType="num">
                                          <p:cBhvr additive="base">
                                            <p:cTn id="66" dur="500"/>
                                            <p:tgtEl>
                                              <p:spTgt spid="67"/>
                                            </p:tgtEl>
                                            <p:attrNameLst>
                                              <p:attrName>ppt_x</p:attrName>
                                            </p:attrNameLst>
                                          </p:cBhvr>
                                          <p:tavLst>
                                            <p:tav tm="0">
                                              <p:val>
                                                <p:strVal val="#ppt_x-#ppt_w*1.125000"/>
                                              </p:val>
                                            </p:tav>
                                            <p:tav tm="100000">
                                              <p:val>
                                                <p:strVal val="#ppt_x"/>
                                              </p:val>
                                            </p:tav>
                                          </p:tavLst>
                                        </p:anim>
                                        <p:animEffect transition="in" filter="wipe(right)">
                                          <p:cBhvr>
                                            <p:cTn id="67" dur="500"/>
                                            <p:tgtEl>
                                              <p:spTgt spid="67"/>
                                            </p:tgtEl>
                                          </p:cBhvr>
                                        </p:animEffect>
                                      </p:childTnLst>
                                    </p:cTn>
                                  </p:par>
                                  <p:par>
                                    <p:cTn id="68" presetID="12" presetClass="entr" presetSubtype="8" fill="hold" nodeType="withEffect">
                                      <p:stCondLst>
                                        <p:cond delay="250"/>
                                      </p:stCondLst>
                                      <p:childTnLst>
                                        <p:set>
                                          <p:cBhvr>
                                            <p:cTn id="69" dur="1" fill="hold">
                                              <p:stCondLst>
                                                <p:cond delay="0"/>
                                              </p:stCondLst>
                                            </p:cTn>
                                            <p:tgtEl>
                                              <p:spTgt spid="69"/>
                                            </p:tgtEl>
                                            <p:attrNameLst>
                                              <p:attrName>style.visibility</p:attrName>
                                            </p:attrNameLst>
                                          </p:cBhvr>
                                          <p:to>
                                            <p:strVal val="visible"/>
                                          </p:to>
                                        </p:set>
                                        <p:anim calcmode="lin" valueType="num">
                                          <p:cBhvr additive="base">
                                            <p:cTn id="70" dur="500"/>
                                            <p:tgtEl>
                                              <p:spTgt spid="69"/>
                                            </p:tgtEl>
                                            <p:attrNameLst>
                                              <p:attrName>ppt_x</p:attrName>
                                            </p:attrNameLst>
                                          </p:cBhvr>
                                          <p:tavLst>
                                            <p:tav tm="0">
                                              <p:val>
                                                <p:strVal val="#ppt_x-#ppt_w*1.125000"/>
                                              </p:val>
                                            </p:tav>
                                            <p:tav tm="100000">
                                              <p:val>
                                                <p:strVal val="#ppt_x"/>
                                              </p:val>
                                            </p:tav>
                                          </p:tavLst>
                                        </p:anim>
                                        <p:animEffect transition="in" filter="wipe(right)">
                                          <p:cBhvr>
                                            <p:cTn id="71" dur="500"/>
                                            <p:tgtEl>
                                              <p:spTgt spid="69"/>
                                            </p:tgtEl>
                                          </p:cBhvr>
                                        </p:animEffect>
                                      </p:childTnLst>
                                    </p:cTn>
                                  </p:par>
                                  <p:par>
                                    <p:cTn id="72" presetID="12" presetClass="entr" presetSubtype="8" fill="hold" grpId="0" nodeType="withEffect">
                                      <p:stCondLst>
                                        <p:cond delay="250"/>
                                      </p:stCondLst>
                                      <p:childTnLst>
                                        <p:set>
                                          <p:cBhvr>
                                            <p:cTn id="73" dur="1" fill="hold">
                                              <p:stCondLst>
                                                <p:cond delay="0"/>
                                              </p:stCondLst>
                                            </p:cTn>
                                            <p:tgtEl>
                                              <p:spTgt spid="70"/>
                                            </p:tgtEl>
                                            <p:attrNameLst>
                                              <p:attrName>style.visibility</p:attrName>
                                            </p:attrNameLst>
                                          </p:cBhvr>
                                          <p:to>
                                            <p:strVal val="visible"/>
                                          </p:to>
                                        </p:set>
                                        <p:anim calcmode="lin" valueType="num">
                                          <p:cBhvr additive="base">
                                            <p:cTn id="74" dur="500"/>
                                            <p:tgtEl>
                                              <p:spTgt spid="70"/>
                                            </p:tgtEl>
                                            <p:attrNameLst>
                                              <p:attrName>ppt_x</p:attrName>
                                            </p:attrNameLst>
                                          </p:cBhvr>
                                          <p:tavLst>
                                            <p:tav tm="0">
                                              <p:val>
                                                <p:strVal val="#ppt_x-#ppt_w*1.125000"/>
                                              </p:val>
                                            </p:tav>
                                            <p:tav tm="100000">
                                              <p:val>
                                                <p:strVal val="#ppt_x"/>
                                              </p:val>
                                            </p:tav>
                                          </p:tavLst>
                                        </p:anim>
                                        <p:animEffect transition="in" filter="wipe(right)">
                                          <p:cBhvr>
                                            <p:cTn id="75" dur="500"/>
                                            <p:tgtEl>
                                              <p:spTgt spid="70"/>
                                            </p:tgtEl>
                                          </p:cBhvr>
                                        </p:animEffect>
                                      </p:childTnLst>
                                    </p:cTn>
                                  </p:par>
                                  <p:par>
                                    <p:cTn id="76" presetID="12" presetClass="entr" presetSubtype="8" fill="hold" nodeType="withEffect">
                                      <p:stCondLst>
                                        <p:cond delay="250"/>
                                      </p:stCondLst>
                                      <p:childTnLst>
                                        <p:set>
                                          <p:cBhvr>
                                            <p:cTn id="77" dur="1" fill="hold">
                                              <p:stCondLst>
                                                <p:cond delay="0"/>
                                              </p:stCondLst>
                                            </p:cTn>
                                            <p:tgtEl>
                                              <p:spTgt spid="72"/>
                                            </p:tgtEl>
                                            <p:attrNameLst>
                                              <p:attrName>style.visibility</p:attrName>
                                            </p:attrNameLst>
                                          </p:cBhvr>
                                          <p:to>
                                            <p:strVal val="visible"/>
                                          </p:to>
                                        </p:set>
                                        <p:anim calcmode="lin" valueType="num">
                                          <p:cBhvr additive="base">
                                            <p:cTn id="78" dur="500"/>
                                            <p:tgtEl>
                                              <p:spTgt spid="72"/>
                                            </p:tgtEl>
                                            <p:attrNameLst>
                                              <p:attrName>ppt_x</p:attrName>
                                            </p:attrNameLst>
                                          </p:cBhvr>
                                          <p:tavLst>
                                            <p:tav tm="0">
                                              <p:val>
                                                <p:strVal val="#ppt_x-#ppt_w*1.125000"/>
                                              </p:val>
                                            </p:tav>
                                            <p:tav tm="100000">
                                              <p:val>
                                                <p:strVal val="#ppt_x"/>
                                              </p:val>
                                            </p:tav>
                                          </p:tavLst>
                                        </p:anim>
                                        <p:animEffect transition="in" filter="wipe(right)">
                                          <p:cBhvr>
                                            <p:cTn id="79" dur="500"/>
                                            <p:tgtEl>
                                              <p:spTgt spid="72"/>
                                            </p:tgtEl>
                                          </p:cBhvr>
                                        </p:animEffect>
                                      </p:childTnLst>
                                    </p:cTn>
                                  </p:par>
                                  <p:par>
                                    <p:cTn id="80" presetID="12" presetClass="entr" presetSubtype="8" fill="hold" grpId="0" nodeType="withEffect">
                                      <p:stCondLst>
                                        <p:cond delay="250"/>
                                      </p:stCondLst>
                                      <p:childTnLst>
                                        <p:set>
                                          <p:cBhvr>
                                            <p:cTn id="81" dur="1" fill="hold">
                                              <p:stCondLst>
                                                <p:cond delay="0"/>
                                              </p:stCondLst>
                                            </p:cTn>
                                            <p:tgtEl>
                                              <p:spTgt spid="73"/>
                                            </p:tgtEl>
                                            <p:attrNameLst>
                                              <p:attrName>style.visibility</p:attrName>
                                            </p:attrNameLst>
                                          </p:cBhvr>
                                          <p:to>
                                            <p:strVal val="visible"/>
                                          </p:to>
                                        </p:set>
                                        <p:anim calcmode="lin" valueType="num">
                                          <p:cBhvr additive="base">
                                            <p:cTn id="82" dur="500"/>
                                            <p:tgtEl>
                                              <p:spTgt spid="73"/>
                                            </p:tgtEl>
                                            <p:attrNameLst>
                                              <p:attrName>ppt_x</p:attrName>
                                            </p:attrNameLst>
                                          </p:cBhvr>
                                          <p:tavLst>
                                            <p:tav tm="0">
                                              <p:val>
                                                <p:strVal val="#ppt_x-#ppt_w*1.125000"/>
                                              </p:val>
                                            </p:tav>
                                            <p:tav tm="100000">
                                              <p:val>
                                                <p:strVal val="#ppt_x"/>
                                              </p:val>
                                            </p:tav>
                                          </p:tavLst>
                                        </p:anim>
                                        <p:animEffect transition="in" filter="wipe(right)">
                                          <p:cBhvr>
                                            <p:cTn id="83" dur="500"/>
                                            <p:tgtEl>
                                              <p:spTgt spid="73"/>
                                            </p:tgtEl>
                                          </p:cBhvr>
                                        </p:animEffect>
                                      </p:childTnLst>
                                    </p:cTn>
                                  </p:par>
                                  <p:par>
                                    <p:cTn id="84" presetID="12" presetClass="entr" presetSubtype="8" fill="hold" nodeType="withEffect">
                                      <p:stCondLst>
                                        <p:cond delay="250"/>
                                      </p:stCondLst>
                                      <p:childTnLst>
                                        <p:set>
                                          <p:cBhvr>
                                            <p:cTn id="85" dur="1" fill="hold">
                                              <p:stCondLst>
                                                <p:cond delay="0"/>
                                              </p:stCondLst>
                                            </p:cTn>
                                            <p:tgtEl>
                                              <p:spTgt spid="75"/>
                                            </p:tgtEl>
                                            <p:attrNameLst>
                                              <p:attrName>style.visibility</p:attrName>
                                            </p:attrNameLst>
                                          </p:cBhvr>
                                          <p:to>
                                            <p:strVal val="visible"/>
                                          </p:to>
                                        </p:set>
                                        <p:anim calcmode="lin" valueType="num">
                                          <p:cBhvr additive="base">
                                            <p:cTn id="86" dur="500"/>
                                            <p:tgtEl>
                                              <p:spTgt spid="75"/>
                                            </p:tgtEl>
                                            <p:attrNameLst>
                                              <p:attrName>ppt_x</p:attrName>
                                            </p:attrNameLst>
                                          </p:cBhvr>
                                          <p:tavLst>
                                            <p:tav tm="0">
                                              <p:val>
                                                <p:strVal val="#ppt_x-#ppt_w*1.125000"/>
                                              </p:val>
                                            </p:tav>
                                            <p:tav tm="100000">
                                              <p:val>
                                                <p:strVal val="#ppt_x"/>
                                              </p:val>
                                            </p:tav>
                                          </p:tavLst>
                                        </p:anim>
                                        <p:animEffect transition="in" filter="wipe(right)">
                                          <p:cBhvr>
                                            <p:cTn id="87" dur="500"/>
                                            <p:tgtEl>
                                              <p:spTgt spid="75"/>
                                            </p:tgtEl>
                                          </p:cBhvr>
                                        </p:animEffect>
                                      </p:childTnLst>
                                    </p:cTn>
                                  </p:par>
                                  <p:par>
                                    <p:cTn id="88" presetID="12" presetClass="entr" presetSubtype="8" fill="hold" grpId="0" nodeType="withEffect">
                                      <p:stCondLst>
                                        <p:cond delay="250"/>
                                      </p:stCondLst>
                                      <p:childTnLst>
                                        <p:set>
                                          <p:cBhvr>
                                            <p:cTn id="89" dur="1" fill="hold">
                                              <p:stCondLst>
                                                <p:cond delay="0"/>
                                              </p:stCondLst>
                                            </p:cTn>
                                            <p:tgtEl>
                                              <p:spTgt spid="76"/>
                                            </p:tgtEl>
                                            <p:attrNameLst>
                                              <p:attrName>style.visibility</p:attrName>
                                            </p:attrNameLst>
                                          </p:cBhvr>
                                          <p:to>
                                            <p:strVal val="visible"/>
                                          </p:to>
                                        </p:set>
                                        <p:anim calcmode="lin" valueType="num">
                                          <p:cBhvr additive="base">
                                            <p:cTn id="90" dur="500"/>
                                            <p:tgtEl>
                                              <p:spTgt spid="76"/>
                                            </p:tgtEl>
                                            <p:attrNameLst>
                                              <p:attrName>ppt_x</p:attrName>
                                            </p:attrNameLst>
                                          </p:cBhvr>
                                          <p:tavLst>
                                            <p:tav tm="0">
                                              <p:val>
                                                <p:strVal val="#ppt_x-#ppt_w*1.125000"/>
                                              </p:val>
                                            </p:tav>
                                            <p:tav tm="100000">
                                              <p:val>
                                                <p:strVal val="#ppt_x"/>
                                              </p:val>
                                            </p:tav>
                                          </p:tavLst>
                                        </p:anim>
                                        <p:animEffect transition="in" filter="wipe(right)">
                                          <p:cBhvr>
                                            <p:cTn id="91" dur="500"/>
                                            <p:tgtEl>
                                              <p:spTgt spid="76"/>
                                            </p:tgtEl>
                                          </p:cBhvr>
                                        </p:animEffect>
                                      </p:childTnLst>
                                    </p:cTn>
                                  </p:par>
                                  <p:par>
                                    <p:cTn id="92" presetID="12" presetClass="entr" presetSubtype="8" fill="hold" nodeType="withEffect">
                                      <p:stCondLst>
                                        <p:cond delay="250"/>
                                      </p:stCondLst>
                                      <p:childTnLst>
                                        <p:set>
                                          <p:cBhvr>
                                            <p:cTn id="93" dur="1" fill="hold">
                                              <p:stCondLst>
                                                <p:cond delay="0"/>
                                              </p:stCondLst>
                                            </p:cTn>
                                            <p:tgtEl>
                                              <p:spTgt spid="78"/>
                                            </p:tgtEl>
                                            <p:attrNameLst>
                                              <p:attrName>style.visibility</p:attrName>
                                            </p:attrNameLst>
                                          </p:cBhvr>
                                          <p:to>
                                            <p:strVal val="visible"/>
                                          </p:to>
                                        </p:set>
                                        <p:anim calcmode="lin" valueType="num">
                                          <p:cBhvr additive="base">
                                            <p:cTn id="94" dur="500"/>
                                            <p:tgtEl>
                                              <p:spTgt spid="78"/>
                                            </p:tgtEl>
                                            <p:attrNameLst>
                                              <p:attrName>ppt_x</p:attrName>
                                            </p:attrNameLst>
                                          </p:cBhvr>
                                          <p:tavLst>
                                            <p:tav tm="0">
                                              <p:val>
                                                <p:strVal val="#ppt_x-#ppt_w*1.125000"/>
                                              </p:val>
                                            </p:tav>
                                            <p:tav tm="100000">
                                              <p:val>
                                                <p:strVal val="#ppt_x"/>
                                              </p:val>
                                            </p:tav>
                                          </p:tavLst>
                                        </p:anim>
                                        <p:animEffect transition="in" filter="wipe(right)">
                                          <p:cBhvr>
                                            <p:cTn id="95"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4" grpId="0"/>
          <p:bldP spid="67" grpId="0"/>
          <p:bldP spid="70" grpId="0"/>
          <p:bldP spid="73" grpId="0"/>
          <p:bldP spid="76" grpId="0"/>
        </p:bldLst>
      </p:timing>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92388"/>
          </a:xfrm>
          <a:prstGeom prst="rect">
            <a:avLst/>
          </a:prstGeom>
          <a:noFill/>
        </p:spPr>
        <p:txBody>
          <a:bodyPr wrap="square" lIns="0" tIns="0" rIns="0" bIns="0" rtlCol="0">
            <a:spAutoFit/>
          </a:bodyPr>
          <a:lstStyle/>
          <a:p>
            <a:pPr marL="0" lvl="1" algn="ctr"/>
            <a:r>
              <a:rPr lang="en-US" altLang="zh-CN" b="1">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rPr>
              <a:t>Content</a:t>
            </a:r>
            <a:endParaRPr lang="zh-CN" altLang="en-US" b="1" dirty="0">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2023904" y="457546"/>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653013" y="468089"/>
            <a:ext cx="1523362" cy="52721"/>
          </a:xfrm>
          <a:prstGeom prst="rect">
            <a:avLst/>
          </a:prstGeom>
        </p:spPr>
      </p:pic>
      <p:sp>
        <p:nvSpPr>
          <p:cNvPr id="194" name="任意多边形 193"/>
          <p:cNvSpPr/>
          <p:nvPr/>
        </p:nvSpPr>
        <p:spPr>
          <a:xfrm flipH="1">
            <a:off x="2542019" y="836413"/>
            <a:ext cx="4654159" cy="4069396"/>
          </a:xfrm>
          <a:custGeom>
            <a:avLst/>
            <a:gdLst>
              <a:gd name="connsiteX0" fmla="*/ 7803102 w 9728199"/>
              <a:gd name="connsiteY0" fmla="*/ 0 h 8508998"/>
              <a:gd name="connsiteX1" fmla="*/ 9526046 w 9728199"/>
              <a:gd name="connsiteY1" fmla="*/ 0 h 8508998"/>
              <a:gd name="connsiteX2" fmla="*/ 9728199 w 9728199"/>
              <a:gd name="connsiteY2" fmla="*/ 202153 h 8508998"/>
              <a:gd name="connsiteX3" fmla="*/ 9728199 w 9728199"/>
              <a:gd name="connsiteY3" fmla="*/ 1925097 h 8508998"/>
              <a:gd name="connsiteX4" fmla="*/ 9526046 w 9728199"/>
              <a:gd name="connsiteY4" fmla="*/ 2127250 h 8508998"/>
              <a:gd name="connsiteX5" fmla="*/ 8825335 w 9728199"/>
              <a:gd name="connsiteY5" fmla="*/ 2127250 h 8508998"/>
              <a:gd name="connsiteX6" fmla="*/ 8825310 w 9728199"/>
              <a:gd name="connsiteY6" fmla="*/ 2127249 h 8508998"/>
              <a:gd name="connsiteX7" fmla="*/ 8066282 w 9728199"/>
              <a:gd name="connsiteY7" fmla="*/ 2127249 h 8508998"/>
              <a:gd name="connsiteX8" fmla="*/ 7188793 w 9728199"/>
              <a:gd name="connsiteY8" fmla="*/ 3004738 h 8508998"/>
              <a:gd name="connsiteX9" fmla="*/ 7188793 w 9728199"/>
              <a:gd name="connsiteY9" fmla="*/ 3763766 h 8508998"/>
              <a:gd name="connsiteX10" fmla="*/ 7193323 w 9728199"/>
              <a:gd name="connsiteY10" fmla="*/ 3853484 h 8508998"/>
              <a:gd name="connsiteX11" fmla="*/ 7194549 w 9728199"/>
              <a:gd name="connsiteY11" fmla="*/ 3861515 h 8508998"/>
              <a:gd name="connsiteX12" fmla="*/ 7194549 w 9728199"/>
              <a:gd name="connsiteY12" fmla="*/ 4052346 h 8508998"/>
              <a:gd name="connsiteX13" fmla="*/ 6992396 w 9728199"/>
              <a:gd name="connsiteY13" fmla="*/ 4254499 h 8508998"/>
              <a:gd name="connsiteX14" fmla="*/ 6288052 w 9728199"/>
              <a:gd name="connsiteY14" fmla="*/ 4254499 h 8508998"/>
              <a:gd name="connsiteX15" fmla="*/ 5698372 w 9728199"/>
              <a:gd name="connsiteY15" fmla="*/ 4254499 h 8508998"/>
              <a:gd name="connsiteX16" fmla="*/ 5529024 w 9728199"/>
              <a:gd name="connsiteY16" fmla="*/ 4254499 h 8508998"/>
              <a:gd name="connsiteX17" fmla="*/ 4651535 w 9728199"/>
              <a:gd name="connsiteY17" fmla="*/ 5131987 h 8508998"/>
              <a:gd name="connsiteX18" fmla="*/ 4651535 w 9728199"/>
              <a:gd name="connsiteY18" fmla="*/ 5891015 h 8508998"/>
              <a:gd name="connsiteX19" fmla="*/ 4656066 w 9728199"/>
              <a:gd name="connsiteY19" fmla="*/ 5980733 h 8508998"/>
              <a:gd name="connsiteX20" fmla="*/ 4660899 w 9728199"/>
              <a:gd name="connsiteY20" fmla="*/ 6012404 h 8508998"/>
              <a:gd name="connsiteX21" fmla="*/ 4660899 w 9728199"/>
              <a:gd name="connsiteY21" fmla="*/ 6179595 h 8508998"/>
              <a:gd name="connsiteX22" fmla="*/ 4458746 w 9728199"/>
              <a:gd name="connsiteY22" fmla="*/ 6381748 h 8508998"/>
              <a:gd name="connsiteX23" fmla="*/ 3763766 w 9728199"/>
              <a:gd name="connsiteY23" fmla="*/ 6381748 h 8508998"/>
              <a:gd name="connsiteX24" fmla="*/ 3067965 w 9728199"/>
              <a:gd name="connsiteY24" fmla="*/ 6381748 h 8508998"/>
              <a:gd name="connsiteX25" fmla="*/ 3004738 w 9728199"/>
              <a:gd name="connsiteY25" fmla="*/ 6381748 h 8508998"/>
              <a:gd name="connsiteX26" fmla="*/ 2127250 w 9728199"/>
              <a:gd name="connsiteY26" fmla="*/ 7259237 h 8508998"/>
              <a:gd name="connsiteX27" fmla="*/ 2127250 w 9728199"/>
              <a:gd name="connsiteY27" fmla="*/ 7322464 h 8508998"/>
              <a:gd name="connsiteX28" fmla="*/ 2127250 w 9728199"/>
              <a:gd name="connsiteY28" fmla="*/ 8018265 h 8508998"/>
              <a:gd name="connsiteX29" fmla="*/ 2127250 w 9728199"/>
              <a:gd name="connsiteY29" fmla="*/ 8306845 h 8508998"/>
              <a:gd name="connsiteX30" fmla="*/ 1925097 w 9728199"/>
              <a:gd name="connsiteY30" fmla="*/ 8508998 h 8508998"/>
              <a:gd name="connsiteX31" fmla="*/ 202153 w 9728199"/>
              <a:gd name="connsiteY31" fmla="*/ 8508998 h 8508998"/>
              <a:gd name="connsiteX32" fmla="*/ 0 w 9728199"/>
              <a:gd name="connsiteY32" fmla="*/ 8306845 h 8508998"/>
              <a:gd name="connsiteX33" fmla="*/ 0 w 9728199"/>
              <a:gd name="connsiteY33" fmla="*/ 6583901 h 8508998"/>
              <a:gd name="connsiteX34" fmla="*/ 202153 w 9728199"/>
              <a:gd name="connsiteY34" fmla="*/ 6381748 h 8508998"/>
              <a:gd name="connsiteX35" fmla="*/ 897132 w 9728199"/>
              <a:gd name="connsiteY35" fmla="*/ 6381748 h 8508998"/>
              <a:gd name="connsiteX36" fmla="*/ 1360196 w 9728199"/>
              <a:gd name="connsiteY36" fmla="*/ 6381748 h 8508998"/>
              <a:gd name="connsiteX37" fmla="*/ 1656160 w 9728199"/>
              <a:gd name="connsiteY37" fmla="*/ 6381748 h 8508998"/>
              <a:gd name="connsiteX38" fmla="*/ 2533649 w 9728199"/>
              <a:gd name="connsiteY38" fmla="*/ 5504259 h 8508998"/>
              <a:gd name="connsiteX39" fmla="*/ 2533649 w 9728199"/>
              <a:gd name="connsiteY39" fmla="*/ 5208293 h 8508998"/>
              <a:gd name="connsiteX40" fmla="*/ 2533649 w 9728199"/>
              <a:gd name="connsiteY40" fmla="*/ 4745231 h 8508998"/>
              <a:gd name="connsiteX41" fmla="*/ 2533649 w 9728199"/>
              <a:gd name="connsiteY41" fmla="*/ 4456651 h 8508998"/>
              <a:gd name="connsiteX42" fmla="*/ 2735802 w 9728199"/>
              <a:gd name="connsiteY42" fmla="*/ 4254499 h 8508998"/>
              <a:gd name="connsiteX43" fmla="*/ 3276315 w 9728199"/>
              <a:gd name="connsiteY43" fmla="*/ 4254499 h 8508998"/>
              <a:gd name="connsiteX44" fmla="*/ 3336812 w 9728199"/>
              <a:gd name="connsiteY44" fmla="*/ 4263732 h 8508998"/>
              <a:gd name="connsiteX45" fmla="*/ 3426530 w 9728199"/>
              <a:gd name="connsiteY45" fmla="*/ 4268262 h 8508998"/>
              <a:gd name="connsiteX46" fmla="*/ 4185558 w 9728199"/>
              <a:gd name="connsiteY46" fmla="*/ 4268262 h 8508998"/>
              <a:gd name="connsiteX47" fmla="*/ 5063047 w 9728199"/>
              <a:gd name="connsiteY47" fmla="*/ 3390773 h 8508998"/>
              <a:gd name="connsiteX48" fmla="*/ 5063047 w 9728199"/>
              <a:gd name="connsiteY48" fmla="*/ 3182054 h 8508998"/>
              <a:gd name="connsiteX49" fmla="*/ 5067299 w 9728199"/>
              <a:gd name="connsiteY49" fmla="*/ 3177802 h 8508998"/>
              <a:gd name="connsiteX50" fmla="*/ 5067299 w 9728199"/>
              <a:gd name="connsiteY50" fmla="*/ 2329402 h 8508998"/>
              <a:gd name="connsiteX51" fmla="*/ 5269452 w 9728199"/>
              <a:gd name="connsiteY51" fmla="*/ 2127250 h 8508998"/>
              <a:gd name="connsiteX52" fmla="*/ 6365590 w 9728199"/>
              <a:gd name="connsiteY52" fmla="*/ 2127250 h 8508998"/>
              <a:gd name="connsiteX53" fmla="*/ 6365592 w 9728199"/>
              <a:gd name="connsiteY53" fmla="*/ 2127249 h 8508998"/>
              <a:gd name="connsiteX54" fmla="*/ 6723587 w 9728199"/>
              <a:gd name="connsiteY54" fmla="*/ 2127249 h 8508998"/>
              <a:gd name="connsiteX55" fmla="*/ 7601076 w 9728199"/>
              <a:gd name="connsiteY55" fmla="*/ 1249760 h 8508998"/>
              <a:gd name="connsiteX56" fmla="*/ 7601076 w 9728199"/>
              <a:gd name="connsiteY56" fmla="*/ 490731 h 8508998"/>
              <a:gd name="connsiteX57" fmla="*/ 7600949 w 9728199"/>
              <a:gd name="connsiteY57" fmla="*/ 488217 h 8508998"/>
              <a:gd name="connsiteX58" fmla="*/ 7600949 w 9728199"/>
              <a:gd name="connsiteY58" fmla="*/ 202153 h 8508998"/>
              <a:gd name="connsiteX59" fmla="*/ 7803102 w 9728199"/>
              <a:gd name="connsiteY59" fmla="*/ 0 h 8508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28199" h="8508998">
                <a:moveTo>
                  <a:pt x="7803102" y="0"/>
                </a:moveTo>
                <a:lnTo>
                  <a:pt x="9526046" y="0"/>
                </a:lnTo>
                <a:cubicBezTo>
                  <a:pt x="9637692" y="0"/>
                  <a:pt x="9728199" y="90507"/>
                  <a:pt x="9728199" y="202153"/>
                </a:cubicBezTo>
                <a:lnTo>
                  <a:pt x="9728199" y="1925097"/>
                </a:lnTo>
                <a:cubicBezTo>
                  <a:pt x="9728199" y="2036743"/>
                  <a:pt x="9637692" y="2127250"/>
                  <a:pt x="9526046" y="2127250"/>
                </a:cubicBezTo>
                <a:lnTo>
                  <a:pt x="8825335" y="2127250"/>
                </a:lnTo>
                <a:lnTo>
                  <a:pt x="8825310" y="2127249"/>
                </a:lnTo>
                <a:lnTo>
                  <a:pt x="8066282" y="2127249"/>
                </a:lnTo>
                <a:cubicBezTo>
                  <a:pt x="7581658" y="2127249"/>
                  <a:pt x="7188793" y="2520114"/>
                  <a:pt x="7188793" y="3004738"/>
                </a:cubicBezTo>
                <a:lnTo>
                  <a:pt x="7188793" y="3763766"/>
                </a:lnTo>
                <a:cubicBezTo>
                  <a:pt x="7188793" y="3794055"/>
                  <a:pt x="7190328" y="3823985"/>
                  <a:pt x="7193323" y="3853484"/>
                </a:cubicBezTo>
                <a:lnTo>
                  <a:pt x="7194549" y="3861515"/>
                </a:lnTo>
                <a:lnTo>
                  <a:pt x="7194549" y="4052346"/>
                </a:lnTo>
                <a:cubicBezTo>
                  <a:pt x="7194549" y="4163992"/>
                  <a:pt x="7104042" y="4254499"/>
                  <a:pt x="6992396" y="4254499"/>
                </a:cubicBezTo>
                <a:lnTo>
                  <a:pt x="6288052" y="4254499"/>
                </a:lnTo>
                <a:lnTo>
                  <a:pt x="5698372" y="4254499"/>
                </a:lnTo>
                <a:lnTo>
                  <a:pt x="5529024" y="4254499"/>
                </a:lnTo>
                <a:cubicBezTo>
                  <a:pt x="5044400" y="4254499"/>
                  <a:pt x="4651535" y="4647363"/>
                  <a:pt x="4651535" y="5131987"/>
                </a:cubicBezTo>
                <a:lnTo>
                  <a:pt x="4651535" y="5891015"/>
                </a:lnTo>
                <a:cubicBezTo>
                  <a:pt x="4651535" y="5921304"/>
                  <a:pt x="4653070" y="5951235"/>
                  <a:pt x="4656066" y="5980733"/>
                </a:cubicBezTo>
                <a:lnTo>
                  <a:pt x="4660899" y="6012404"/>
                </a:lnTo>
                <a:lnTo>
                  <a:pt x="4660899" y="6179595"/>
                </a:lnTo>
                <a:cubicBezTo>
                  <a:pt x="4660899" y="6291241"/>
                  <a:pt x="4570392" y="6381748"/>
                  <a:pt x="4458746" y="6381748"/>
                </a:cubicBezTo>
                <a:lnTo>
                  <a:pt x="3763766" y="6381748"/>
                </a:lnTo>
                <a:lnTo>
                  <a:pt x="3067965" y="6381748"/>
                </a:lnTo>
                <a:lnTo>
                  <a:pt x="3004738" y="6381748"/>
                </a:lnTo>
                <a:cubicBezTo>
                  <a:pt x="2520114" y="6381748"/>
                  <a:pt x="2127250" y="6774613"/>
                  <a:pt x="2127250" y="7259237"/>
                </a:cubicBezTo>
                <a:lnTo>
                  <a:pt x="2127250" y="7322464"/>
                </a:lnTo>
                <a:lnTo>
                  <a:pt x="2127250" y="8018265"/>
                </a:lnTo>
                <a:lnTo>
                  <a:pt x="2127250" y="8306845"/>
                </a:lnTo>
                <a:cubicBezTo>
                  <a:pt x="2127250" y="8418491"/>
                  <a:pt x="2036743" y="8508998"/>
                  <a:pt x="1925097" y="8508998"/>
                </a:cubicBezTo>
                <a:lnTo>
                  <a:pt x="202153" y="8508998"/>
                </a:lnTo>
                <a:cubicBezTo>
                  <a:pt x="90507" y="8508998"/>
                  <a:pt x="0" y="8418491"/>
                  <a:pt x="0" y="8306845"/>
                </a:cubicBezTo>
                <a:lnTo>
                  <a:pt x="0" y="6583901"/>
                </a:lnTo>
                <a:cubicBezTo>
                  <a:pt x="0" y="6472255"/>
                  <a:pt x="90507" y="6381748"/>
                  <a:pt x="202153" y="6381748"/>
                </a:cubicBezTo>
                <a:lnTo>
                  <a:pt x="897132" y="6381748"/>
                </a:lnTo>
                <a:lnTo>
                  <a:pt x="1360196" y="6381748"/>
                </a:lnTo>
                <a:lnTo>
                  <a:pt x="1656160" y="6381748"/>
                </a:lnTo>
                <a:cubicBezTo>
                  <a:pt x="2140784" y="6381748"/>
                  <a:pt x="2533649" y="5988883"/>
                  <a:pt x="2533649" y="5504259"/>
                </a:cubicBezTo>
                <a:lnTo>
                  <a:pt x="2533649" y="5208293"/>
                </a:lnTo>
                <a:lnTo>
                  <a:pt x="2533649" y="4745231"/>
                </a:lnTo>
                <a:lnTo>
                  <a:pt x="2533649" y="4456651"/>
                </a:lnTo>
                <a:cubicBezTo>
                  <a:pt x="2533649" y="4345005"/>
                  <a:pt x="2624156" y="4254499"/>
                  <a:pt x="2735802" y="4254499"/>
                </a:cubicBezTo>
                <a:lnTo>
                  <a:pt x="3276315" y="4254499"/>
                </a:lnTo>
                <a:lnTo>
                  <a:pt x="3336812" y="4263732"/>
                </a:lnTo>
                <a:cubicBezTo>
                  <a:pt x="3366311" y="4266727"/>
                  <a:pt x="3396241" y="4268262"/>
                  <a:pt x="3426530" y="4268262"/>
                </a:cubicBezTo>
                <a:lnTo>
                  <a:pt x="4185558" y="4268262"/>
                </a:lnTo>
                <a:cubicBezTo>
                  <a:pt x="4670182" y="4268262"/>
                  <a:pt x="5063047" y="3875397"/>
                  <a:pt x="5063047" y="3390773"/>
                </a:cubicBezTo>
                <a:lnTo>
                  <a:pt x="5063047" y="3182054"/>
                </a:lnTo>
                <a:lnTo>
                  <a:pt x="5067299" y="3177802"/>
                </a:lnTo>
                <a:lnTo>
                  <a:pt x="5067299" y="2329402"/>
                </a:lnTo>
                <a:cubicBezTo>
                  <a:pt x="5067299" y="2217756"/>
                  <a:pt x="5157806" y="2127250"/>
                  <a:pt x="5269452" y="2127250"/>
                </a:cubicBezTo>
                <a:lnTo>
                  <a:pt x="6365590" y="2127250"/>
                </a:lnTo>
                <a:lnTo>
                  <a:pt x="6365592" y="2127249"/>
                </a:lnTo>
                <a:lnTo>
                  <a:pt x="6723587" y="2127249"/>
                </a:lnTo>
                <a:cubicBezTo>
                  <a:pt x="7208211" y="2127249"/>
                  <a:pt x="7601076" y="1734383"/>
                  <a:pt x="7601076" y="1249760"/>
                </a:cubicBezTo>
                <a:lnTo>
                  <a:pt x="7601076" y="490731"/>
                </a:lnTo>
                <a:lnTo>
                  <a:pt x="7600949" y="488217"/>
                </a:lnTo>
                <a:lnTo>
                  <a:pt x="7600949" y="202153"/>
                </a:lnTo>
                <a:cubicBezTo>
                  <a:pt x="7600949" y="90507"/>
                  <a:pt x="7691456" y="0"/>
                  <a:pt x="7803102" y="0"/>
                </a:cubicBezTo>
                <a:close/>
              </a:path>
            </a:pathLst>
          </a:custGeom>
          <a:solidFill>
            <a:schemeClr val="bg1"/>
          </a:solidFill>
          <a:ln w="22225">
            <a:gradFill flip="none" rotWithShape="1">
              <a:gsLst>
                <a:gs pos="100000">
                  <a:schemeClr val="bg1"/>
                </a:gs>
                <a:gs pos="0">
                  <a:schemeClr val="bg1">
                    <a:lumMod val="85000"/>
                  </a:schemeClr>
                </a:gs>
              </a:gsLst>
              <a:lin ang="0" scaled="0"/>
              <a:tileRect/>
            </a:gradFill>
          </a:ln>
          <a:effectLst>
            <a:outerShdw blurRad="127000" dist="76200" dir="27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nvGrpSpPr>
          <p:cNvPr id="195" name="组合 194"/>
          <p:cNvGrpSpPr/>
          <p:nvPr/>
        </p:nvGrpSpPr>
        <p:grpSpPr>
          <a:xfrm>
            <a:off x="2617491" y="906779"/>
            <a:ext cx="1524612" cy="1585810"/>
            <a:chOff x="3159696" y="1195284"/>
            <a:chExt cx="1935763" cy="2014193"/>
          </a:xfrm>
        </p:grpSpPr>
        <p:sp>
          <p:nvSpPr>
            <p:cNvPr id="196" name="任意多边形 195"/>
            <p:cNvSpPr/>
            <p:nvPr/>
          </p:nvSpPr>
          <p:spPr>
            <a:xfrm rot="2760000">
              <a:off x="3349436" y="1463455"/>
              <a:ext cx="1791679" cy="170036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495">
                <a:solidFill>
                  <a:prstClr val="white"/>
                </a:solidFill>
                <a:latin typeface="Helvetica" panose="020B0604020202030204" pitchFamily="34" charset="0"/>
              </a:endParaRPr>
            </a:p>
          </p:txBody>
        </p:sp>
        <p:sp>
          <p:nvSpPr>
            <p:cNvPr id="197" name="圆角矩形 196"/>
            <p:cNvSpPr/>
            <p:nvPr/>
          </p:nvSpPr>
          <p:spPr>
            <a:xfrm>
              <a:off x="3159696" y="1195284"/>
              <a:ext cx="1108128" cy="1108128"/>
            </a:xfrm>
            <a:prstGeom prst="roundRect">
              <a:avLst>
                <a:gd name="adj" fmla="val 9103"/>
              </a:avLst>
            </a:prstGeom>
            <a:solidFill>
              <a:srgbClr val="78AF51"/>
            </a:solidFill>
            <a:ln w="22225">
              <a:no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nvGrpSpPr>
            <p:cNvPr id="198" name="Group 41"/>
            <p:cNvGrpSpPr>
              <a:grpSpLocks noChangeAspect="1"/>
            </p:cNvGrpSpPr>
            <p:nvPr/>
          </p:nvGrpSpPr>
          <p:grpSpPr bwMode="auto">
            <a:xfrm>
              <a:off x="3490254" y="1474955"/>
              <a:ext cx="447011" cy="547203"/>
              <a:chOff x="3783" y="2089"/>
              <a:chExt cx="116" cy="142"/>
            </a:xfrm>
            <a:solidFill>
              <a:schemeClr val="bg1"/>
            </a:solidFill>
            <a:effectLst/>
          </p:grpSpPr>
          <p:sp>
            <p:nvSpPr>
              <p:cNvPr id="199" name="Freeform 42"/>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00" name="Freeform 43"/>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01" name="Freeform 44"/>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02" name="Freeform 45"/>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03" name="Freeform 46"/>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04" name="Freeform 47"/>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05" name="Freeform 48"/>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06" name="Freeform 49"/>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grpSp>
      </p:grpSp>
      <p:grpSp>
        <p:nvGrpSpPr>
          <p:cNvPr id="207" name="组合 206"/>
          <p:cNvGrpSpPr/>
          <p:nvPr/>
        </p:nvGrpSpPr>
        <p:grpSpPr>
          <a:xfrm>
            <a:off x="5043644" y="2952276"/>
            <a:ext cx="1519037" cy="1561793"/>
            <a:chOff x="6240125" y="3793342"/>
            <a:chExt cx="1928685" cy="1983688"/>
          </a:xfrm>
        </p:grpSpPr>
        <p:sp>
          <p:nvSpPr>
            <p:cNvPr id="208" name="任意多边形 207"/>
            <p:cNvSpPr/>
            <p:nvPr/>
          </p:nvSpPr>
          <p:spPr>
            <a:xfrm rot="2760000">
              <a:off x="6422787" y="4031008"/>
              <a:ext cx="1791679" cy="170036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495">
                <a:solidFill>
                  <a:prstClr val="white"/>
                </a:solidFill>
                <a:latin typeface="Helvetica" panose="020B0604020202030204" pitchFamily="34" charset="0"/>
              </a:endParaRPr>
            </a:p>
          </p:txBody>
        </p:sp>
        <p:sp>
          <p:nvSpPr>
            <p:cNvPr id="209" name="圆角矩形 208"/>
            <p:cNvSpPr/>
            <p:nvPr/>
          </p:nvSpPr>
          <p:spPr>
            <a:xfrm>
              <a:off x="6240125" y="3793342"/>
              <a:ext cx="1108128" cy="1108128"/>
            </a:xfrm>
            <a:prstGeom prst="roundRect">
              <a:avLst>
                <a:gd name="adj" fmla="val 9103"/>
              </a:avLst>
            </a:prstGeom>
            <a:solidFill>
              <a:srgbClr val="1C9494"/>
            </a:solidFill>
            <a:ln w="22225">
              <a:no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nvGrpSpPr>
            <p:cNvPr id="210" name="Group 52"/>
            <p:cNvGrpSpPr>
              <a:grpSpLocks noChangeAspect="1"/>
            </p:cNvGrpSpPr>
            <p:nvPr/>
          </p:nvGrpSpPr>
          <p:grpSpPr bwMode="auto">
            <a:xfrm>
              <a:off x="6510595" y="4066257"/>
              <a:ext cx="567188" cy="562297"/>
              <a:chOff x="3783" y="2102"/>
              <a:chExt cx="116" cy="115"/>
            </a:xfrm>
            <a:solidFill>
              <a:schemeClr val="bg1"/>
            </a:solidFill>
            <a:effectLst/>
          </p:grpSpPr>
          <p:sp>
            <p:nvSpPr>
              <p:cNvPr id="211"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12"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13" name="Freeform 55"/>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14" name="Freeform 56"/>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15" name="Freeform 57"/>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16" name="Freeform 58"/>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17" name="Freeform 59"/>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grpSp>
      </p:grpSp>
      <p:grpSp>
        <p:nvGrpSpPr>
          <p:cNvPr id="218" name="组合 217"/>
          <p:cNvGrpSpPr/>
          <p:nvPr/>
        </p:nvGrpSpPr>
        <p:grpSpPr>
          <a:xfrm>
            <a:off x="3832086" y="1932383"/>
            <a:ext cx="1524428" cy="1583800"/>
            <a:chOff x="4701839" y="2497941"/>
            <a:chExt cx="1935529" cy="2011640"/>
          </a:xfrm>
        </p:grpSpPr>
        <p:sp>
          <p:nvSpPr>
            <p:cNvPr id="219" name="任意多边形 218"/>
            <p:cNvSpPr/>
            <p:nvPr/>
          </p:nvSpPr>
          <p:spPr>
            <a:xfrm rot="2760000">
              <a:off x="4891345" y="2763559"/>
              <a:ext cx="1791679" cy="170036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495">
                <a:solidFill>
                  <a:prstClr val="white"/>
                </a:solidFill>
                <a:latin typeface="Helvetica" panose="020B0604020202030204" pitchFamily="34" charset="0"/>
              </a:endParaRPr>
            </a:p>
          </p:txBody>
        </p:sp>
        <p:sp>
          <p:nvSpPr>
            <p:cNvPr id="220" name="圆角矩形 219"/>
            <p:cNvSpPr/>
            <p:nvPr/>
          </p:nvSpPr>
          <p:spPr>
            <a:xfrm>
              <a:off x="4701839" y="2497941"/>
              <a:ext cx="1108128" cy="1108128"/>
            </a:xfrm>
            <a:prstGeom prst="roundRect">
              <a:avLst>
                <a:gd name="adj" fmla="val 9103"/>
              </a:avLst>
            </a:prstGeom>
            <a:solidFill>
              <a:srgbClr val="F95647"/>
            </a:solidFill>
            <a:ln w="22225">
              <a:no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nvGrpSpPr>
            <p:cNvPr id="221" name="Group 62"/>
            <p:cNvGrpSpPr>
              <a:grpSpLocks noChangeAspect="1"/>
            </p:cNvGrpSpPr>
            <p:nvPr/>
          </p:nvGrpSpPr>
          <p:grpSpPr bwMode="auto">
            <a:xfrm>
              <a:off x="4980980" y="2832493"/>
              <a:ext cx="549846" cy="439024"/>
              <a:chOff x="3775" y="2110"/>
              <a:chExt cx="129" cy="103"/>
            </a:xfrm>
            <a:solidFill>
              <a:schemeClr val="bg1"/>
            </a:solidFill>
            <a:effectLst/>
          </p:grpSpPr>
          <p:sp>
            <p:nvSpPr>
              <p:cNvPr id="222" name="Freeform 63"/>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23" name="Freeform 64"/>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24"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grpSp>
      </p:grpSp>
      <p:grpSp>
        <p:nvGrpSpPr>
          <p:cNvPr id="225" name="组合 224"/>
          <p:cNvGrpSpPr/>
          <p:nvPr/>
        </p:nvGrpSpPr>
        <p:grpSpPr>
          <a:xfrm>
            <a:off x="6258397" y="3965953"/>
            <a:ext cx="1503504" cy="1568299"/>
            <a:chOff x="7782468" y="5080849"/>
            <a:chExt cx="1908963" cy="1991952"/>
          </a:xfrm>
        </p:grpSpPr>
        <p:sp>
          <p:nvSpPr>
            <p:cNvPr id="226" name="任意多边形 225"/>
            <p:cNvSpPr/>
            <p:nvPr/>
          </p:nvSpPr>
          <p:spPr>
            <a:xfrm rot="2760000">
              <a:off x="7945408" y="5326779"/>
              <a:ext cx="1791679" cy="170036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495">
                <a:solidFill>
                  <a:prstClr val="white"/>
                </a:solidFill>
              </a:endParaRPr>
            </a:p>
          </p:txBody>
        </p:sp>
        <p:sp>
          <p:nvSpPr>
            <p:cNvPr id="227" name="圆角矩形 226"/>
            <p:cNvSpPr/>
            <p:nvPr/>
          </p:nvSpPr>
          <p:spPr>
            <a:xfrm>
              <a:off x="7782468" y="5080849"/>
              <a:ext cx="1108128" cy="1108128"/>
            </a:xfrm>
            <a:prstGeom prst="roundRect">
              <a:avLst>
                <a:gd name="adj" fmla="val 9103"/>
              </a:avLst>
            </a:prstGeom>
            <a:solidFill>
              <a:srgbClr val="FAC14D"/>
            </a:solidFill>
            <a:ln w="22225">
              <a:no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grpSp>
          <p:nvGrpSpPr>
            <p:cNvPr id="228" name="Group 68"/>
            <p:cNvGrpSpPr>
              <a:grpSpLocks noChangeAspect="1"/>
            </p:cNvGrpSpPr>
            <p:nvPr/>
          </p:nvGrpSpPr>
          <p:grpSpPr bwMode="auto">
            <a:xfrm>
              <a:off x="8066766" y="5374992"/>
              <a:ext cx="539531" cy="519841"/>
              <a:chOff x="3770" y="2095"/>
              <a:chExt cx="137" cy="132"/>
            </a:xfrm>
            <a:solidFill>
              <a:schemeClr val="bg1"/>
            </a:solidFill>
            <a:effectLst/>
          </p:grpSpPr>
          <p:sp>
            <p:nvSpPr>
              <p:cNvPr id="229" name="Freeform 69"/>
              <p:cNvSpPr/>
              <p:nvPr/>
            </p:nvSpPr>
            <p:spPr bwMode="auto">
              <a:xfrm>
                <a:off x="3770" y="2190"/>
                <a:ext cx="137" cy="37"/>
              </a:xfrm>
              <a:custGeom>
                <a:avLst/>
                <a:gdLst>
                  <a:gd name="T0" fmla="*/ 52 w 55"/>
                  <a:gd name="T1" fmla="*/ 6 h 15"/>
                  <a:gd name="T2" fmla="*/ 38 w 55"/>
                  <a:gd name="T3" fmla="*/ 6 h 15"/>
                  <a:gd name="T4" fmla="*/ 37 w 55"/>
                  <a:gd name="T5" fmla="*/ 6 h 15"/>
                  <a:gd name="T6" fmla="*/ 37 w 55"/>
                  <a:gd name="T7" fmla="*/ 3 h 15"/>
                  <a:gd name="T8" fmla="*/ 37 w 55"/>
                  <a:gd name="T9" fmla="*/ 1 h 15"/>
                  <a:gd name="T10" fmla="*/ 35 w 55"/>
                  <a:gd name="T11" fmla="*/ 0 h 15"/>
                  <a:gd name="T12" fmla="*/ 20 w 55"/>
                  <a:gd name="T13" fmla="*/ 0 h 15"/>
                  <a:gd name="T14" fmla="*/ 18 w 55"/>
                  <a:gd name="T15" fmla="*/ 3 h 15"/>
                  <a:gd name="T16" fmla="*/ 18 w 55"/>
                  <a:gd name="T17" fmla="*/ 6 h 15"/>
                  <a:gd name="T18" fmla="*/ 18 w 55"/>
                  <a:gd name="T19" fmla="*/ 6 h 15"/>
                  <a:gd name="T20" fmla="*/ 3 w 55"/>
                  <a:gd name="T21" fmla="*/ 6 h 15"/>
                  <a:gd name="T22" fmla="*/ 0 w 55"/>
                  <a:gd name="T23" fmla="*/ 8 h 15"/>
                  <a:gd name="T24" fmla="*/ 0 w 55"/>
                  <a:gd name="T25" fmla="*/ 14 h 15"/>
                  <a:gd name="T26" fmla="*/ 1 w 55"/>
                  <a:gd name="T27" fmla="*/ 15 h 15"/>
                  <a:gd name="T28" fmla="*/ 2 w 55"/>
                  <a:gd name="T29" fmla="*/ 14 h 15"/>
                  <a:gd name="T30" fmla="*/ 2 w 55"/>
                  <a:gd name="T31" fmla="*/ 8 h 15"/>
                  <a:gd name="T32" fmla="*/ 3 w 55"/>
                  <a:gd name="T33" fmla="*/ 8 h 15"/>
                  <a:gd name="T34" fmla="*/ 18 w 55"/>
                  <a:gd name="T35" fmla="*/ 8 h 15"/>
                  <a:gd name="T36" fmla="*/ 18 w 55"/>
                  <a:gd name="T37" fmla="*/ 8 h 15"/>
                  <a:gd name="T38" fmla="*/ 18 w 55"/>
                  <a:gd name="T39" fmla="*/ 9 h 15"/>
                  <a:gd name="T40" fmla="*/ 19 w 55"/>
                  <a:gd name="T41" fmla="*/ 9 h 15"/>
                  <a:gd name="T42" fmla="*/ 20 w 55"/>
                  <a:gd name="T43" fmla="*/ 9 h 15"/>
                  <a:gd name="T44" fmla="*/ 20 w 55"/>
                  <a:gd name="T45" fmla="*/ 8 h 15"/>
                  <a:gd name="T46" fmla="*/ 20 w 55"/>
                  <a:gd name="T47" fmla="*/ 3 h 15"/>
                  <a:gd name="T48" fmla="*/ 20 w 55"/>
                  <a:gd name="T49" fmla="*/ 2 h 15"/>
                  <a:gd name="T50" fmla="*/ 35 w 55"/>
                  <a:gd name="T51" fmla="*/ 2 h 15"/>
                  <a:gd name="T52" fmla="*/ 35 w 55"/>
                  <a:gd name="T53" fmla="*/ 3 h 15"/>
                  <a:gd name="T54" fmla="*/ 35 w 55"/>
                  <a:gd name="T55" fmla="*/ 8 h 15"/>
                  <a:gd name="T56" fmla="*/ 36 w 55"/>
                  <a:gd name="T57" fmla="*/ 9 h 15"/>
                  <a:gd name="T58" fmla="*/ 36 w 55"/>
                  <a:gd name="T59" fmla="*/ 9 h 15"/>
                  <a:gd name="T60" fmla="*/ 37 w 55"/>
                  <a:gd name="T61" fmla="*/ 9 h 15"/>
                  <a:gd name="T62" fmla="*/ 37 w 55"/>
                  <a:gd name="T63" fmla="*/ 8 h 15"/>
                  <a:gd name="T64" fmla="*/ 38 w 55"/>
                  <a:gd name="T65" fmla="*/ 8 h 15"/>
                  <a:gd name="T66" fmla="*/ 52 w 55"/>
                  <a:gd name="T67" fmla="*/ 8 h 15"/>
                  <a:gd name="T68" fmla="*/ 53 w 55"/>
                  <a:gd name="T69" fmla="*/ 8 h 15"/>
                  <a:gd name="T70" fmla="*/ 53 w 55"/>
                  <a:gd name="T71" fmla="*/ 14 h 15"/>
                  <a:gd name="T72" fmla="*/ 54 w 55"/>
                  <a:gd name="T73" fmla="*/ 15 h 15"/>
                  <a:gd name="T74" fmla="*/ 55 w 55"/>
                  <a:gd name="T75" fmla="*/ 14 h 15"/>
                  <a:gd name="T76" fmla="*/ 55 w 55"/>
                  <a:gd name="T77" fmla="*/ 8 h 15"/>
                  <a:gd name="T78" fmla="*/ 52 w 55"/>
                  <a:gd name="T79"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 h="15">
                    <a:moveTo>
                      <a:pt x="52" y="6"/>
                    </a:moveTo>
                    <a:cubicBezTo>
                      <a:pt x="38" y="6"/>
                      <a:pt x="38" y="6"/>
                      <a:pt x="38" y="6"/>
                    </a:cubicBezTo>
                    <a:cubicBezTo>
                      <a:pt x="38" y="6"/>
                      <a:pt x="37" y="6"/>
                      <a:pt x="37" y="6"/>
                    </a:cubicBezTo>
                    <a:cubicBezTo>
                      <a:pt x="37" y="3"/>
                      <a:pt x="37" y="3"/>
                      <a:pt x="37" y="3"/>
                    </a:cubicBezTo>
                    <a:cubicBezTo>
                      <a:pt x="37" y="2"/>
                      <a:pt x="37" y="1"/>
                      <a:pt x="37" y="1"/>
                    </a:cubicBezTo>
                    <a:cubicBezTo>
                      <a:pt x="36" y="0"/>
                      <a:pt x="36" y="0"/>
                      <a:pt x="35" y="0"/>
                    </a:cubicBezTo>
                    <a:cubicBezTo>
                      <a:pt x="20" y="0"/>
                      <a:pt x="20" y="0"/>
                      <a:pt x="20" y="0"/>
                    </a:cubicBezTo>
                    <a:cubicBezTo>
                      <a:pt x="19" y="0"/>
                      <a:pt x="18" y="1"/>
                      <a:pt x="18" y="3"/>
                    </a:cubicBezTo>
                    <a:cubicBezTo>
                      <a:pt x="18" y="6"/>
                      <a:pt x="18" y="6"/>
                      <a:pt x="18" y="6"/>
                    </a:cubicBezTo>
                    <a:cubicBezTo>
                      <a:pt x="18" y="6"/>
                      <a:pt x="18" y="6"/>
                      <a:pt x="18" y="6"/>
                    </a:cubicBezTo>
                    <a:cubicBezTo>
                      <a:pt x="3" y="6"/>
                      <a:pt x="3" y="6"/>
                      <a:pt x="3" y="6"/>
                    </a:cubicBezTo>
                    <a:cubicBezTo>
                      <a:pt x="2" y="6"/>
                      <a:pt x="0" y="7"/>
                      <a:pt x="0" y="8"/>
                    </a:cubicBezTo>
                    <a:cubicBezTo>
                      <a:pt x="0" y="14"/>
                      <a:pt x="0" y="14"/>
                      <a:pt x="0" y="14"/>
                    </a:cubicBezTo>
                    <a:cubicBezTo>
                      <a:pt x="0" y="14"/>
                      <a:pt x="1" y="15"/>
                      <a:pt x="1" y="15"/>
                    </a:cubicBezTo>
                    <a:cubicBezTo>
                      <a:pt x="2" y="15"/>
                      <a:pt x="2" y="14"/>
                      <a:pt x="2" y="14"/>
                    </a:cubicBezTo>
                    <a:cubicBezTo>
                      <a:pt x="2" y="8"/>
                      <a:pt x="2" y="8"/>
                      <a:pt x="2" y="8"/>
                    </a:cubicBezTo>
                    <a:cubicBezTo>
                      <a:pt x="2" y="8"/>
                      <a:pt x="3" y="8"/>
                      <a:pt x="3" y="8"/>
                    </a:cubicBezTo>
                    <a:cubicBezTo>
                      <a:pt x="18" y="8"/>
                      <a:pt x="18" y="8"/>
                      <a:pt x="18" y="8"/>
                    </a:cubicBezTo>
                    <a:cubicBezTo>
                      <a:pt x="18" y="8"/>
                      <a:pt x="18" y="8"/>
                      <a:pt x="18" y="8"/>
                    </a:cubicBezTo>
                    <a:cubicBezTo>
                      <a:pt x="18" y="8"/>
                      <a:pt x="18" y="8"/>
                      <a:pt x="18" y="9"/>
                    </a:cubicBezTo>
                    <a:cubicBezTo>
                      <a:pt x="18" y="9"/>
                      <a:pt x="19" y="9"/>
                      <a:pt x="19" y="9"/>
                    </a:cubicBezTo>
                    <a:cubicBezTo>
                      <a:pt x="19" y="9"/>
                      <a:pt x="19" y="9"/>
                      <a:pt x="20" y="9"/>
                    </a:cubicBezTo>
                    <a:cubicBezTo>
                      <a:pt x="20" y="8"/>
                      <a:pt x="20" y="8"/>
                      <a:pt x="20" y="8"/>
                    </a:cubicBezTo>
                    <a:cubicBezTo>
                      <a:pt x="20" y="3"/>
                      <a:pt x="20" y="3"/>
                      <a:pt x="20" y="3"/>
                    </a:cubicBezTo>
                    <a:cubicBezTo>
                      <a:pt x="20" y="2"/>
                      <a:pt x="20" y="2"/>
                      <a:pt x="20" y="2"/>
                    </a:cubicBezTo>
                    <a:cubicBezTo>
                      <a:pt x="35" y="2"/>
                      <a:pt x="35" y="2"/>
                      <a:pt x="35" y="2"/>
                    </a:cubicBezTo>
                    <a:cubicBezTo>
                      <a:pt x="35" y="2"/>
                      <a:pt x="35" y="2"/>
                      <a:pt x="35" y="3"/>
                    </a:cubicBezTo>
                    <a:cubicBezTo>
                      <a:pt x="35" y="8"/>
                      <a:pt x="35" y="8"/>
                      <a:pt x="35" y="8"/>
                    </a:cubicBezTo>
                    <a:cubicBezTo>
                      <a:pt x="35" y="8"/>
                      <a:pt x="35" y="8"/>
                      <a:pt x="36" y="9"/>
                    </a:cubicBezTo>
                    <a:cubicBezTo>
                      <a:pt x="36" y="9"/>
                      <a:pt x="36" y="9"/>
                      <a:pt x="36" y="9"/>
                    </a:cubicBezTo>
                    <a:cubicBezTo>
                      <a:pt x="37" y="9"/>
                      <a:pt x="37" y="9"/>
                      <a:pt x="37" y="9"/>
                    </a:cubicBezTo>
                    <a:cubicBezTo>
                      <a:pt x="37" y="8"/>
                      <a:pt x="37" y="8"/>
                      <a:pt x="37" y="8"/>
                    </a:cubicBezTo>
                    <a:cubicBezTo>
                      <a:pt x="37" y="8"/>
                      <a:pt x="37" y="8"/>
                      <a:pt x="38" y="8"/>
                    </a:cubicBezTo>
                    <a:cubicBezTo>
                      <a:pt x="52" y="8"/>
                      <a:pt x="52" y="8"/>
                      <a:pt x="52" y="8"/>
                    </a:cubicBezTo>
                    <a:cubicBezTo>
                      <a:pt x="53" y="8"/>
                      <a:pt x="53" y="8"/>
                      <a:pt x="53" y="8"/>
                    </a:cubicBezTo>
                    <a:cubicBezTo>
                      <a:pt x="53" y="14"/>
                      <a:pt x="53" y="14"/>
                      <a:pt x="53" y="14"/>
                    </a:cubicBezTo>
                    <a:cubicBezTo>
                      <a:pt x="53" y="14"/>
                      <a:pt x="53" y="15"/>
                      <a:pt x="54" y="15"/>
                    </a:cubicBezTo>
                    <a:cubicBezTo>
                      <a:pt x="54" y="15"/>
                      <a:pt x="55" y="14"/>
                      <a:pt x="55" y="14"/>
                    </a:cubicBezTo>
                    <a:cubicBezTo>
                      <a:pt x="55" y="8"/>
                      <a:pt x="55" y="8"/>
                      <a:pt x="55" y="8"/>
                    </a:cubicBezTo>
                    <a:cubicBezTo>
                      <a:pt x="55" y="7"/>
                      <a:pt x="54" y="6"/>
                      <a:pt x="5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230" name="Freeform 70"/>
              <p:cNvSpPr/>
              <p:nvPr/>
            </p:nvSpPr>
            <p:spPr bwMode="auto">
              <a:xfrm>
                <a:off x="3820" y="2118"/>
                <a:ext cx="37" cy="69"/>
              </a:xfrm>
              <a:custGeom>
                <a:avLst/>
                <a:gdLst>
                  <a:gd name="T0" fmla="*/ 2 w 15"/>
                  <a:gd name="T1" fmla="*/ 14 h 28"/>
                  <a:gd name="T2" fmla="*/ 3 w 15"/>
                  <a:gd name="T3" fmla="*/ 13 h 28"/>
                  <a:gd name="T4" fmla="*/ 3 w 15"/>
                  <a:gd name="T5" fmla="*/ 8 h 28"/>
                  <a:gd name="T6" fmla="*/ 4 w 15"/>
                  <a:gd name="T7" fmla="*/ 4 h 28"/>
                  <a:gd name="T8" fmla="*/ 4 w 15"/>
                  <a:gd name="T9" fmla="*/ 4 h 28"/>
                  <a:gd name="T10" fmla="*/ 4 w 15"/>
                  <a:gd name="T11" fmla="*/ 12 h 28"/>
                  <a:gd name="T12" fmla="*/ 4 w 15"/>
                  <a:gd name="T13" fmla="*/ 13 h 28"/>
                  <a:gd name="T14" fmla="*/ 4 w 15"/>
                  <a:gd name="T15" fmla="*/ 26 h 28"/>
                  <a:gd name="T16" fmla="*/ 5 w 15"/>
                  <a:gd name="T17" fmla="*/ 28 h 28"/>
                  <a:gd name="T18" fmla="*/ 5 w 15"/>
                  <a:gd name="T19" fmla="*/ 28 h 28"/>
                  <a:gd name="T20" fmla="*/ 5 w 15"/>
                  <a:gd name="T21" fmla="*/ 28 h 28"/>
                  <a:gd name="T22" fmla="*/ 7 w 15"/>
                  <a:gd name="T23" fmla="*/ 26 h 28"/>
                  <a:gd name="T24" fmla="*/ 7 w 15"/>
                  <a:gd name="T25" fmla="*/ 14 h 28"/>
                  <a:gd name="T26" fmla="*/ 8 w 15"/>
                  <a:gd name="T27" fmla="*/ 14 h 28"/>
                  <a:gd name="T28" fmla="*/ 8 w 15"/>
                  <a:gd name="T29" fmla="*/ 26 h 28"/>
                  <a:gd name="T30" fmla="*/ 10 w 15"/>
                  <a:gd name="T31" fmla="*/ 28 h 28"/>
                  <a:gd name="T32" fmla="*/ 10 w 15"/>
                  <a:gd name="T33" fmla="*/ 28 h 28"/>
                  <a:gd name="T34" fmla="*/ 10 w 15"/>
                  <a:gd name="T35" fmla="*/ 28 h 28"/>
                  <a:gd name="T36" fmla="*/ 12 w 15"/>
                  <a:gd name="T37" fmla="*/ 26 h 28"/>
                  <a:gd name="T38" fmla="*/ 12 w 15"/>
                  <a:gd name="T39" fmla="*/ 13 h 28"/>
                  <a:gd name="T40" fmla="*/ 12 w 15"/>
                  <a:gd name="T41" fmla="*/ 12 h 28"/>
                  <a:gd name="T42" fmla="*/ 12 w 15"/>
                  <a:gd name="T43" fmla="*/ 4 h 28"/>
                  <a:gd name="T44" fmla="*/ 12 w 15"/>
                  <a:gd name="T45" fmla="*/ 4 h 28"/>
                  <a:gd name="T46" fmla="*/ 12 w 15"/>
                  <a:gd name="T47" fmla="*/ 8 h 28"/>
                  <a:gd name="T48" fmla="*/ 12 w 15"/>
                  <a:gd name="T49" fmla="*/ 13 h 28"/>
                  <a:gd name="T50" fmla="*/ 14 w 15"/>
                  <a:gd name="T51" fmla="*/ 14 h 28"/>
                  <a:gd name="T52" fmla="*/ 15 w 15"/>
                  <a:gd name="T53" fmla="*/ 13 h 28"/>
                  <a:gd name="T54" fmla="*/ 15 w 15"/>
                  <a:gd name="T55" fmla="*/ 8 h 28"/>
                  <a:gd name="T56" fmla="*/ 13 w 15"/>
                  <a:gd name="T57" fmla="*/ 1 h 28"/>
                  <a:gd name="T58" fmla="*/ 10 w 15"/>
                  <a:gd name="T59" fmla="*/ 0 h 28"/>
                  <a:gd name="T60" fmla="*/ 10 w 15"/>
                  <a:gd name="T61" fmla="*/ 0 h 28"/>
                  <a:gd name="T62" fmla="*/ 10 w 15"/>
                  <a:gd name="T63" fmla="*/ 0 h 28"/>
                  <a:gd name="T64" fmla="*/ 10 w 15"/>
                  <a:gd name="T65" fmla="*/ 0 h 28"/>
                  <a:gd name="T66" fmla="*/ 8 w 15"/>
                  <a:gd name="T67" fmla="*/ 4 h 28"/>
                  <a:gd name="T68" fmla="*/ 8 w 15"/>
                  <a:gd name="T69" fmla="*/ 1 h 28"/>
                  <a:gd name="T70" fmla="*/ 8 w 15"/>
                  <a:gd name="T71" fmla="*/ 1 h 28"/>
                  <a:gd name="T72" fmla="*/ 8 w 15"/>
                  <a:gd name="T73" fmla="*/ 0 h 28"/>
                  <a:gd name="T74" fmla="*/ 8 w 15"/>
                  <a:gd name="T75" fmla="*/ 0 h 28"/>
                  <a:gd name="T76" fmla="*/ 7 w 15"/>
                  <a:gd name="T77" fmla="*/ 0 h 28"/>
                  <a:gd name="T78" fmla="*/ 7 w 15"/>
                  <a:gd name="T79" fmla="*/ 0 h 28"/>
                  <a:gd name="T80" fmla="*/ 7 w 15"/>
                  <a:gd name="T81" fmla="*/ 1 h 28"/>
                  <a:gd name="T82" fmla="*/ 7 w 15"/>
                  <a:gd name="T83" fmla="*/ 1 h 28"/>
                  <a:gd name="T84" fmla="*/ 7 w 15"/>
                  <a:gd name="T85" fmla="*/ 4 h 28"/>
                  <a:gd name="T86" fmla="*/ 6 w 15"/>
                  <a:gd name="T87" fmla="*/ 0 h 28"/>
                  <a:gd name="T88" fmla="*/ 6 w 15"/>
                  <a:gd name="T89" fmla="*/ 0 h 28"/>
                  <a:gd name="T90" fmla="*/ 6 w 15"/>
                  <a:gd name="T91" fmla="*/ 0 h 28"/>
                  <a:gd name="T92" fmla="*/ 5 w 15"/>
                  <a:gd name="T93" fmla="*/ 0 h 28"/>
                  <a:gd name="T94" fmla="*/ 2 w 15"/>
                  <a:gd name="T95" fmla="*/ 1 h 28"/>
                  <a:gd name="T96" fmla="*/ 0 w 15"/>
                  <a:gd name="T97" fmla="*/ 8 h 28"/>
                  <a:gd name="T98" fmla="*/ 0 w 15"/>
                  <a:gd name="T99" fmla="*/ 13 h 28"/>
                  <a:gd name="T100" fmla="*/ 2 w 15"/>
                  <a:gd name="T101"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 h="28">
                    <a:moveTo>
                      <a:pt x="2" y="14"/>
                    </a:moveTo>
                    <a:cubicBezTo>
                      <a:pt x="3" y="14"/>
                      <a:pt x="3" y="14"/>
                      <a:pt x="3" y="13"/>
                    </a:cubicBezTo>
                    <a:cubicBezTo>
                      <a:pt x="3" y="13"/>
                      <a:pt x="3" y="10"/>
                      <a:pt x="3" y="8"/>
                    </a:cubicBezTo>
                    <a:cubicBezTo>
                      <a:pt x="3" y="7"/>
                      <a:pt x="3" y="4"/>
                      <a:pt x="4" y="4"/>
                    </a:cubicBezTo>
                    <a:cubicBezTo>
                      <a:pt x="4" y="4"/>
                      <a:pt x="4" y="4"/>
                      <a:pt x="4" y="4"/>
                    </a:cubicBezTo>
                    <a:cubicBezTo>
                      <a:pt x="4" y="12"/>
                      <a:pt x="4" y="12"/>
                      <a:pt x="4" y="12"/>
                    </a:cubicBezTo>
                    <a:cubicBezTo>
                      <a:pt x="4" y="12"/>
                      <a:pt x="4" y="13"/>
                      <a:pt x="4" y="13"/>
                    </a:cubicBezTo>
                    <a:cubicBezTo>
                      <a:pt x="4" y="26"/>
                      <a:pt x="4" y="26"/>
                      <a:pt x="4" y="26"/>
                    </a:cubicBezTo>
                    <a:cubicBezTo>
                      <a:pt x="4" y="27"/>
                      <a:pt x="4" y="28"/>
                      <a:pt x="5" y="28"/>
                    </a:cubicBezTo>
                    <a:cubicBezTo>
                      <a:pt x="5" y="28"/>
                      <a:pt x="5" y="28"/>
                      <a:pt x="5" y="28"/>
                    </a:cubicBezTo>
                    <a:cubicBezTo>
                      <a:pt x="5" y="28"/>
                      <a:pt x="5" y="28"/>
                      <a:pt x="5" y="28"/>
                    </a:cubicBezTo>
                    <a:cubicBezTo>
                      <a:pt x="6" y="28"/>
                      <a:pt x="7" y="27"/>
                      <a:pt x="7" y="26"/>
                    </a:cubicBezTo>
                    <a:cubicBezTo>
                      <a:pt x="7" y="14"/>
                      <a:pt x="7" y="14"/>
                      <a:pt x="7" y="14"/>
                    </a:cubicBezTo>
                    <a:cubicBezTo>
                      <a:pt x="8" y="14"/>
                      <a:pt x="8" y="14"/>
                      <a:pt x="8" y="14"/>
                    </a:cubicBezTo>
                    <a:cubicBezTo>
                      <a:pt x="8" y="26"/>
                      <a:pt x="8" y="26"/>
                      <a:pt x="8" y="26"/>
                    </a:cubicBezTo>
                    <a:cubicBezTo>
                      <a:pt x="8" y="27"/>
                      <a:pt x="9" y="28"/>
                      <a:pt x="10" y="28"/>
                    </a:cubicBezTo>
                    <a:cubicBezTo>
                      <a:pt x="10" y="28"/>
                      <a:pt x="10" y="28"/>
                      <a:pt x="10" y="28"/>
                    </a:cubicBezTo>
                    <a:cubicBezTo>
                      <a:pt x="10" y="28"/>
                      <a:pt x="10" y="28"/>
                      <a:pt x="10" y="28"/>
                    </a:cubicBezTo>
                    <a:cubicBezTo>
                      <a:pt x="11" y="28"/>
                      <a:pt x="12" y="27"/>
                      <a:pt x="12" y="26"/>
                    </a:cubicBezTo>
                    <a:cubicBezTo>
                      <a:pt x="12" y="13"/>
                      <a:pt x="12" y="13"/>
                      <a:pt x="12" y="13"/>
                    </a:cubicBezTo>
                    <a:cubicBezTo>
                      <a:pt x="12" y="13"/>
                      <a:pt x="12" y="12"/>
                      <a:pt x="12" y="12"/>
                    </a:cubicBezTo>
                    <a:cubicBezTo>
                      <a:pt x="12" y="4"/>
                      <a:pt x="12" y="4"/>
                      <a:pt x="12" y="4"/>
                    </a:cubicBezTo>
                    <a:cubicBezTo>
                      <a:pt x="12" y="4"/>
                      <a:pt x="12" y="4"/>
                      <a:pt x="12" y="4"/>
                    </a:cubicBezTo>
                    <a:cubicBezTo>
                      <a:pt x="12" y="4"/>
                      <a:pt x="12" y="7"/>
                      <a:pt x="12" y="8"/>
                    </a:cubicBezTo>
                    <a:cubicBezTo>
                      <a:pt x="13" y="10"/>
                      <a:pt x="12" y="13"/>
                      <a:pt x="12" y="13"/>
                    </a:cubicBezTo>
                    <a:cubicBezTo>
                      <a:pt x="12" y="14"/>
                      <a:pt x="13" y="14"/>
                      <a:pt x="14" y="14"/>
                    </a:cubicBezTo>
                    <a:cubicBezTo>
                      <a:pt x="15" y="14"/>
                      <a:pt x="15" y="14"/>
                      <a:pt x="15" y="13"/>
                    </a:cubicBezTo>
                    <a:cubicBezTo>
                      <a:pt x="15" y="13"/>
                      <a:pt x="15" y="10"/>
                      <a:pt x="15" y="8"/>
                    </a:cubicBezTo>
                    <a:cubicBezTo>
                      <a:pt x="15" y="3"/>
                      <a:pt x="13" y="1"/>
                      <a:pt x="13" y="1"/>
                    </a:cubicBezTo>
                    <a:cubicBezTo>
                      <a:pt x="12" y="1"/>
                      <a:pt x="11" y="0"/>
                      <a:pt x="10" y="0"/>
                    </a:cubicBezTo>
                    <a:cubicBezTo>
                      <a:pt x="10" y="0"/>
                      <a:pt x="10" y="0"/>
                      <a:pt x="10" y="0"/>
                    </a:cubicBezTo>
                    <a:cubicBezTo>
                      <a:pt x="10" y="0"/>
                      <a:pt x="10" y="0"/>
                      <a:pt x="10" y="0"/>
                    </a:cubicBezTo>
                    <a:cubicBezTo>
                      <a:pt x="10" y="0"/>
                      <a:pt x="10" y="0"/>
                      <a:pt x="10" y="0"/>
                    </a:cubicBezTo>
                    <a:cubicBezTo>
                      <a:pt x="10" y="0"/>
                      <a:pt x="9" y="2"/>
                      <a:pt x="8" y="4"/>
                    </a:cubicBezTo>
                    <a:cubicBezTo>
                      <a:pt x="8" y="3"/>
                      <a:pt x="8" y="1"/>
                      <a:pt x="8" y="1"/>
                    </a:cubicBezTo>
                    <a:cubicBezTo>
                      <a:pt x="8" y="1"/>
                      <a:pt x="8" y="1"/>
                      <a:pt x="8" y="1"/>
                    </a:cubicBezTo>
                    <a:cubicBezTo>
                      <a:pt x="8" y="0"/>
                      <a:pt x="8" y="0"/>
                      <a:pt x="8" y="0"/>
                    </a:cubicBezTo>
                    <a:cubicBezTo>
                      <a:pt x="8" y="0"/>
                      <a:pt x="8" y="0"/>
                      <a:pt x="8" y="0"/>
                    </a:cubicBezTo>
                    <a:cubicBezTo>
                      <a:pt x="7" y="0"/>
                      <a:pt x="7" y="0"/>
                      <a:pt x="7" y="0"/>
                    </a:cubicBezTo>
                    <a:cubicBezTo>
                      <a:pt x="7" y="0"/>
                      <a:pt x="7" y="0"/>
                      <a:pt x="7" y="0"/>
                    </a:cubicBezTo>
                    <a:cubicBezTo>
                      <a:pt x="7" y="1"/>
                      <a:pt x="7" y="1"/>
                      <a:pt x="7" y="1"/>
                    </a:cubicBezTo>
                    <a:cubicBezTo>
                      <a:pt x="7" y="1"/>
                      <a:pt x="7" y="1"/>
                      <a:pt x="7" y="1"/>
                    </a:cubicBezTo>
                    <a:cubicBezTo>
                      <a:pt x="7" y="1"/>
                      <a:pt x="7" y="3"/>
                      <a:pt x="7" y="4"/>
                    </a:cubicBezTo>
                    <a:cubicBezTo>
                      <a:pt x="6" y="2"/>
                      <a:pt x="6" y="0"/>
                      <a:pt x="6" y="0"/>
                    </a:cubicBezTo>
                    <a:cubicBezTo>
                      <a:pt x="6" y="0"/>
                      <a:pt x="6" y="0"/>
                      <a:pt x="6" y="0"/>
                    </a:cubicBezTo>
                    <a:cubicBezTo>
                      <a:pt x="6" y="0"/>
                      <a:pt x="6" y="0"/>
                      <a:pt x="6" y="0"/>
                    </a:cubicBezTo>
                    <a:cubicBezTo>
                      <a:pt x="5" y="0"/>
                      <a:pt x="5" y="0"/>
                      <a:pt x="5" y="0"/>
                    </a:cubicBezTo>
                    <a:cubicBezTo>
                      <a:pt x="4" y="0"/>
                      <a:pt x="3" y="1"/>
                      <a:pt x="2" y="1"/>
                    </a:cubicBezTo>
                    <a:cubicBezTo>
                      <a:pt x="2" y="1"/>
                      <a:pt x="1" y="3"/>
                      <a:pt x="0" y="8"/>
                    </a:cubicBezTo>
                    <a:cubicBezTo>
                      <a:pt x="0" y="10"/>
                      <a:pt x="0" y="13"/>
                      <a:pt x="0" y="13"/>
                    </a:cubicBezTo>
                    <a:cubicBezTo>
                      <a:pt x="1" y="14"/>
                      <a:pt x="1" y="14"/>
                      <a:pt x="2"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231" name="Freeform 71"/>
              <p:cNvSpPr/>
              <p:nvPr/>
            </p:nvSpPr>
            <p:spPr bwMode="auto">
              <a:xfrm>
                <a:off x="3830" y="2095"/>
                <a:ext cx="17" cy="20"/>
              </a:xfrm>
              <a:custGeom>
                <a:avLst/>
                <a:gdLst>
                  <a:gd name="T0" fmla="*/ 1 w 7"/>
                  <a:gd name="T1" fmla="*/ 5 h 8"/>
                  <a:gd name="T2" fmla="*/ 4 w 7"/>
                  <a:gd name="T3" fmla="*/ 8 h 8"/>
                  <a:gd name="T4" fmla="*/ 7 w 7"/>
                  <a:gd name="T5" fmla="*/ 5 h 8"/>
                  <a:gd name="T6" fmla="*/ 7 w 7"/>
                  <a:gd name="T7" fmla="*/ 4 h 8"/>
                  <a:gd name="T8" fmla="*/ 7 w 7"/>
                  <a:gd name="T9" fmla="*/ 4 h 8"/>
                  <a:gd name="T10" fmla="*/ 4 w 7"/>
                  <a:gd name="T11" fmla="*/ 0 h 8"/>
                  <a:gd name="T12" fmla="*/ 1 w 7"/>
                  <a:gd name="T13" fmla="*/ 4 h 8"/>
                  <a:gd name="T14" fmla="*/ 0 w 7"/>
                  <a:gd name="T15" fmla="*/ 4 h 8"/>
                  <a:gd name="T16" fmla="*/ 1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5"/>
                    </a:moveTo>
                    <a:cubicBezTo>
                      <a:pt x="1" y="7"/>
                      <a:pt x="2" y="8"/>
                      <a:pt x="4" y="8"/>
                    </a:cubicBezTo>
                    <a:cubicBezTo>
                      <a:pt x="5" y="8"/>
                      <a:pt x="6" y="7"/>
                      <a:pt x="7" y="5"/>
                    </a:cubicBezTo>
                    <a:cubicBezTo>
                      <a:pt x="7" y="5"/>
                      <a:pt x="7" y="5"/>
                      <a:pt x="7" y="4"/>
                    </a:cubicBezTo>
                    <a:cubicBezTo>
                      <a:pt x="7" y="4"/>
                      <a:pt x="7" y="4"/>
                      <a:pt x="7" y="4"/>
                    </a:cubicBezTo>
                    <a:cubicBezTo>
                      <a:pt x="7" y="2"/>
                      <a:pt x="5" y="0"/>
                      <a:pt x="4" y="0"/>
                    </a:cubicBezTo>
                    <a:cubicBezTo>
                      <a:pt x="2" y="0"/>
                      <a:pt x="1" y="2"/>
                      <a:pt x="1" y="4"/>
                    </a:cubicBezTo>
                    <a:cubicBezTo>
                      <a:pt x="0" y="4"/>
                      <a:pt x="0" y="4"/>
                      <a:pt x="0" y="4"/>
                    </a:cubicBezTo>
                    <a:cubicBezTo>
                      <a:pt x="0" y="5"/>
                      <a:pt x="0" y="5"/>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232" name="Freeform 72"/>
              <p:cNvSpPr/>
              <p:nvPr/>
            </p:nvSpPr>
            <p:spPr bwMode="auto">
              <a:xfrm>
                <a:off x="3867"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3 w 14"/>
                  <a:gd name="T55" fmla="*/ 7 h 26"/>
                  <a:gd name="T56" fmla="*/ 12 w 14"/>
                  <a:gd name="T57" fmla="*/ 1 h 26"/>
                  <a:gd name="T58" fmla="*/ 9 w 14"/>
                  <a:gd name="T59" fmla="*/ 0 h 26"/>
                  <a:gd name="T60" fmla="*/ 8 w 14"/>
                  <a:gd name="T61" fmla="*/ 0 h 26"/>
                  <a:gd name="T62" fmla="*/ 8 w 14"/>
                  <a:gd name="T63" fmla="*/ 0 h 26"/>
                  <a:gd name="T64" fmla="*/ 8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1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5"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3" y="7"/>
                    </a:cubicBezTo>
                    <a:cubicBezTo>
                      <a:pt x="13" y="3"/>
                      <a:pt x="12" y="1"/>
                      <a:pt x="12" y="1"/>
                    </a:cubicBezTo>
                    <a:cubicBezTo>
                      <a:pt x="11" y="0"/>
                      <a:pt x="10" y="0"/>
                      <a:pt x="9" y="0"/>
                    </a:cubicBezTo>
                    <a:cubicBezTo>
                      <a:pt x="9" y="0"/>
                      <a:pt x="9" y="0"/>
                      <a:pt x="8" y="0"/>
                    </a:cubicBezTo>
                    <a:cubicBezTo>
                      <a:pt x="8" y="0"/>
                      <a:pt x="8" y="0"/>
                      <a:pt x="8" y="0"/>
                    </a:cubicBezTo>
                    <a:cubicBezTo>
                      <a:pt x="8" y="0"/>
                      <a:pt x="8" y="0"/>
                      <a:pt x="8" y="0"/>
                    </a:cubicBezTo>
                    <a:cubicBezTo>
                      <a:pt x="8"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4" y="0"/>
                      <a:pt x="4" y="0"/>
                      <a:pt x="4" y="0"/>
                    </a:cubicBezTo>
                    <a:cubicBezTo>
                      <a:pt x="3" y="0"/>
                      <a:pt x="2" y="0"/>
                      <a:pt x="1"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233" name="Freeform 73"/>
              <p:cNvSpPr/>
              <p:nvPr/>
            </p:nvSpPr>
            <p:spPr bwMode="auto">
              <a:xfrm>
                <a:off x="3875" y="2115"/>
                <a:ext cx="17" cy="18"/>
              </a:xfrm>
              <a:custGeom>
                <a:avLst/>
                <a:gdLst>
                  <a:gd name="T0" fmla="*/ 1 w 7"/>
                  <a:gd name="T1" fmla="*/ 5 h 7"/>
                  <a:gd name="T2" fmla="*/ 4 w 7"/>
                  <a:gd name="T3" fmla="*/ 7 h 7"/>
                  <a:gd name="T4" fmla="*/ 6 w 7"/>
                  <a:gd name="T5" fmla="*/ 4 h 7"/>
                  <a:gd name="T6" fmla="*/ 7 w 7"/>
                  <a:gd name="T7" fmla="*/ 3 h 7"/>
                  <a:gd name="T8" fmla="*/ 6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6" y="3"/>
                    </a:cubicBezTo>
                    <a:cubicBezTo>
                      <a:pt x="6" y="1"/>
                      <a:pt x="5" y="0"/>
                      <a:pt x="4" y="0"/>
                    </a:cubicBezTo>
                    <a:cubicBezTo>
                      <a:pt x="2" y="0"/>
                      <a:pt x="1" y="1"/>
                      <a:pt x="1" y="3"/>
                    </a:cubicBezTo>
                    <a:cubicBezTo>
                      <a:pt x="0" y="3"/>
                      <a:pt x="0" y="3"/>
                      <a:pt x="0" y="3"/>
                    </a:cubicBezTo>
                    <a:cubicBezTo>
                      <a:pt x="0" y="4"/>
                      <a:pt x="0" y="4"/>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234" name="Freeform 74"/>
              <p:cNvSpPr/>
              <p:nvPr/>
            </p:nvSpPr>
            <p:spPr bwMode="auto">
              <a:xfrm>
                <a:off x="3778"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4 w 14"/>
                  <a:gd name="T55" fmla="*/ 7 h 26"/>
                  <a:gd name="T56" fmla="*/ 12 w 14"/>
                  <a:gd name="T57" fmla="*/ 1 h 26"/>
                  <a:gd name="T58" fmla="*/ 9 w 14"/>
                  <a:gd name="T59" fmla="*/ 0 h 26"/>
                  <a:gd name="T60" fmla="*/ 9 w 14"/>
                  <a:gd name="T61" fmla="*/ 0 h 26"/>
                  <a:gd name="T62" fmla="*/ 9 w 14"/>
                  <a:gd name="T63" fmla="*/ 0 h 26"/>
                  <a:gd name="T64" fmla="*/ 9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2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6"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4" y="7"/>
                    </a:cubicBezTo>
                    <a:cubicBezTo>
                      <a:pt x="13" y="3"/>
                      <a:pt x="12" y="1"/>
                      <a:pt x="12" y="1"/>
                    </a:cubicBezTo>
                    <a:cubicBezTo>
                      <a:pt x="11" y="0"/>
                      <a:pt x="10" y="0"/>
                      <a:pt x="9" y="0"/>
                    </a:cubicBezTo>
                    <a:cubicBezTo>
                      <a:pt x="9" y="0"/>
                      <a:pt x="9" y="0"/>
                      <a:pt x="9" y="0"/>
                    </a:cubicBezTo>
                    <a:cubicBezTo>
                      <a:pt x="9" y="0"/>
                      <a:pt x="9" y="0"/>
                      <a:pt x="9" y="0"/>
                    </a:cubicBezTo>
                    <a:cubicBezTo>
                      <a:pt x="9" y="0"/>
                      <a:pt x="9" y="0"/>
                      <a:pt x="9" y="0"/>
                    </a:cubicBezTo>
                    <a:cubicBezTo>
                      <a:pt x="9"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5" y="0"/>
                      <a:pt x="4" y="0"/>
                      <a:pt x="4" y="0"/>
                    </a:cubicBezTo>
                    <a:cubicBezTo>
                      <a:pt x="3" y="0"/>
                      <a:pt x="2" y="0"/>
                      <a:pt x="2"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235" name="Freeform 75"/>
              <p:cNvSpPr/>
              <p:nvPr/>
            </p:nvSpPr>
            <p:spPr bwMode="auto">
              <a:xfrm>
                <a:off x="3785" y="2115"/>
                <a:ext cx="18" cy="18"/>
              </a:xfrm>
              <a:custGeom>
                <a:avLst/>
                <a:gdLst>
                  <a:gd name="T0" fmla="*/ 1 w 7"/>
                  <a:gd name="T1" fmla="*/ 5 h 7"/>
                  <a:gd name="T2" fmla="*/ 4 w 7"/>
                  <a:gd name="T3" fmla="*/ 7 h 7"/>
                  <a:gd name="T4" fmla="*/ 6 w 7"/>
                  <a:gd name="T5" fmla="*/ 4 h 7"/>
                  <a:gd name="T6" fmla="*/ 7 w 7"/>
                  <a:gd name="T7" fmla="*/ 3 h 7"/>
                  <a:gd name="T8" fmla="*/ 7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7" y="3"/>
                    </a:cubicBezTo>
                    <a:cubicBezTo>
                      <a:pt x="7" y="1"/>
                      <a:pt x="5" y="0"/>
                      <a:pt x="4" y="0"/>
                    </a:cubicBezTo>
                    <a:cubicBezTo>
                      <a:pt x="2" y="0"/>
                      <a:pt x="1" y="1"/>
                      <a:pt x="1" y="3"/>
                    </a:cubicBezTo>
                    <a:cubicBezTo>
                      <a:pt x="1" y="3"/>
                      <a:pt x="0" y="3"/>
                      <a:pt x="0" y="3"/>
                    </a:cubicBezTo>
                    <a:cubicBezTo>
                      <a:pt x="0" y="4"/>
                      <a:pt x="1" y="4"/>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grpSp>
      </p:grpSp>
      <p:grpSp>
        <p:nvGrpSpPr>
          <p:cNvPr id="236" name="组合 235"/>
          <p:cNvGrpSpPr/>
          <p:nvPr/>
        </p:nvGrpSpPr>
        <p:grpSpPr>
          <a:xfrm>
            <a:off x="1088225" y="1671203"/>
            <a:ext cx="2001716" cy="1503443"/>
            <a:chOff x="1218024" y="2166207"/>
            <a:chExt cx="2541530" cy="1909576"/>
          </a:xfrm>
        </p:grpSpPr>
        <p:sp>
          <p:nvSpPr>
            <p:cNvPr id="237" name="椭圆 236"/>
            <p:cNvSpPr/>
            <p:nvPr/>
          </p:nvSpPr>
          <p:spPr>
            <a:xfrm flipH="1">
              <a:off x="3666318" y="2166207"/>
              <a:ext cx="93236" cy="93236"/>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238" name="任意多边形 237"/>
            <p:cNvSpPr/>
            <p:nvPr/>
          </p:nvSpPr>
          <p:spPr>
            <a:xfrm flipH="1">
              <a:off x="1218024" y="2200543"/>
              <a:ext cx="2494000" cy="1875240"/>
            </a:xfrm>
            <a:custGeom>
              <a:avLst/>
              <a:gdLst>
                <a:gd name="connsiteX0" fmla="*/ 0 w 1390650"/>
                <a:gd name="connsiteY0" fmla="*/ 0 h 2247900"/>
                <a:gd name="connsiteX1" fmla="*/ 0 w 1390650"/>
                <a:gd name="connsiteY1" fmla="*/ 2247900 h 2247900"/>
                <a:gd name="connsiteX2" fmla="*/ 1390650 w 1390650"/>
                <a:gd name="connsiteY2" fmla="*/ 2247900 h 2247900"/>
                <a:gd name="connsiteX0-1" fmla="*/ 0 w 2414019"/>
                <a:gd name="connsiteY0-2" fmla="*/ 0 h 2259376"/>
                <a:gd name="connsiteX1-3" fmla="*/ 0 w 2414019"/>
                <a:gd name="connsiteY1-4" fmla="*/ 2247900 h 2259376"/>
                <a:gd name="connsiteX2-5" fmla="*/ 2414019 w 2414019"/>
                <a:gd name="connsiteY2-6" fmla="*/ 2259376 h 2259376"/>
              </a:gdLst>
              <a:ahLst/>
              <a:cxnLst>
                <a:cxn ang="0">
                  <a:pos x="connsiteX0-1" y="connsiteY0-2"/>
                </a:cxn>
                <a:cxn ang="0">
                  <a:pos x="connsiteX1-3" y="connsiteY1-4"/>
                </a:cxn>
                <a:cxn ang="0">
                  <a:pos x="connsiteX2-5" y="connsiteY2-6"/>
                </a:cxn>
              </a:cxnLst>
              <a:rect l="l" t="t" r="r" b="b"/>
              <a:pathLst>
                <a:path w="2414019" h="2259376">
                  <a:moveTo>
                    <a:pt x="0" y="0"/>
                  </a:moveTo>
                  <a:lnTo>
                    <a:pt x="0" y="2247900"/>
                  </a:lnTo>
                  <a:lnTo>
                    <a:pt x="2414019" y="2259376"/>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grpSp>
        <p:nvGrpSpPr>
          <p:cNvPr id="239" name="组合 238"/>
          <p:cNvGrpSpPr/>
          <p:nvPr/>
        </p:nvGrpSpPr>
        <p:grpSpPr>
          <a:xfrm>
            <a:off x="2195342" y="2684881"/>
            <a:ext cx="2121121" cy="1782584"/>
            <a:chOff x="2623705" y="3453714"/>
            <a:chExt cx="2693136" cy="2264123"/>
          </a:xfrm>
        </p:grpSpPr>
        <p:sp>
          <p:nvSpPr>
            <p:cNvPr id="240" name="椭圆 239"/>
            <p:cNvSpPr/>
            <p:nvPr/>
          </p:nvSpPr>
          <p:spPr>
            <a:xfrm flipH="1">
              <a:off x="5223605" y="3453714"/>
              <a:ext cx="93236" cy="93236"/>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241" name="任意多边形 240"/>
            <p:cNvSpPr/>
            <p:nvPr/>
          </p:nvSpPr>
          <p:spPr>
            <a:xfrm flipH="1">
              <a:off x="2623705" y="3488049"/>
              <a:ext cx="2646400" cy="2229788"/>
            </a:xfrm>
            <a:custGeom>
              <a:avLst/>
              <a:gdLst>
                <a:gd name="connsiteX0" fmla="*/ 0 w 1390650"/>
                <a:gd name="connsiteY0" fmla="*/ 0 h 2247900"/>
                <a:gd name="connsiteX1" fmla="*/ 0 w 1390650"/>
                <a:gd name="connsiteY1" fmla="*/ 2247900 h 2247900"/>
                <a:gd name="connsiteX2" fmla="*/ 1390650 w 1390650"/>
                <a:gd name="connsiteY2" fmla="*/ 2247900 h 2247900"/>
                <a:gd name="connsiteX0-1" fmla="*/ 0 w 2561531"/>
                <a:gd name="connsiteY0-2" fmla="*/ 0 h 2247900"/>
                <a:gd name="connsiteX1-3" fmla="*/ 0 w 2561531"/>
                <a:gd name="connsiteY1-4" fmla="*/ 2247900 h 2247900"/>
                <a:gd name="connsiteX2-5" fmla="*/ 2561531 w 2561531"/>
                <a:gd name="connsiteY2-6" fmla="*/ 2247900 h 2247900"/>
              </a:gdLst>
              <a:ahLst/>
              <a:cxnLst>
                <a:cxn ang="0">
                  <a:pos x="connsiteX0-1" y="connsiteY0-2"/>
                </a:cxn>
                <a:cxn ang="0">
                  <a:pos x="connsiteX1-3" y="connsiteY1-4"/>
                </a:cxn>
                <a:cxn ang="0">
                  <a:pos x="connsiteX2-5" y="connsiteY2-6"/>
                </a:cxn>
              </a:cxnLst>
              <a:rect l="l" t="t" r="r" b="b"/>
              <a:pathLst>
                <a:path w="2561531" h="2247900">
                  <a:moveTo>
                    <a:pt x="0" y="0"/>
                  </a:moveTo>
                  <a:lnTo>
                    <a:pt x="0" y="2247900"/>
                  </a:lnTo>
                  <a:lnTo>
                    <a:pt x="2561531" y="2247900"/>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grpSp>
        <p:nvGrpSpPr>
          <p:cNvPr id="242" name="组合 241"/>
          <p:cNvGrpSpPr/>
          <p:nvPr/>
        </p:nvGrpSpPr>
        <p:grpSpPr>
          <a:xfrm>
            <a:off x="5437454" y="1340862"/>
            <a:ext cx="1919195" cy="1717328"/>
            <a:chOff x="6740136" y="1746629"/>
            <a:chExt cx="2436756" cy="2181239"/>
          </a:xfrm>
        </p:grpSpPr>
        <p:sp>
          <p:nvSpPr>
            <p:cNvPr id="243" name="椭圆 242"/>
            <p:cNvSpPr/>
            <p:nvPr/>
          </p:nvSpPr>
          <p:spPr>
            <a:xfrm flipV="1">
              <a:off x="6740136" y="3834632"/>
              <a:ext cx="93236" cy="93236"/>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244" name="任意多边形 243"/>
            <p:cNvSpPr/>
            <p:nvPr/>
          </p:nvSpPr>
          <p:spPr>
            <a:xfrm flipV="1">
              <a:off x="6787667" y="1746629"/>
              <a:ext cx="2389225" cy="2146903"/>
            </a:xfrm>
            <a:custGeom>
              <a:avLst/>
              <a:gdLst>
                <a:gd name="connsiteX0" fmla="*/ 0 w 1390650"/>
                <a:gd name="connsiteY0" fmla="*/ 0 h 2247900"/>
                <a:gd name="connsiteX1" fmla="*/ 0 w 1390650"/>
                <a:gd name="connsiteY1" fmla="*/ 2247900 h 2247900"/>
                <a:gd name="connsiteX2" fmla="*/ 1390650 w 1390650"/>
                <a:gd name="connsiteY2" fmla="*/ 2247900 h 2247900"/>
                <a:gd name="connsiteX0-1" fmla="*/ 0 w 2266506"/>
                <a:gd name="connsiteY0-2" fmla="*/ 0 h 2257873"/>
                <a:gd name="connsiteX1-3" fmla="*/ 0 w 2266506"/>
                <a:gd name="connsiteY1-4" fmla="*/ 2247900 h 2257873"/>
                <a:gd name="connsiteX2-5" fmla="*/ 2266506 w 2266506"/>
                <a:gd name="connsiteY2-6" fmla="*/ 2257873 h 2257873"/>
                <a:gd name="connsiteX0-7" fmla="*/ 0 w 2275726"/>
                <a:gd name="connsiteY0-8" fmla="*/ 0 h 2247900"/>
                <a:gd name="connsiteX1-9" fmla="*/ 0 w 2275726"/>
                <a:gd name="connsiteY1-10" fmla="*/ 2247900 h 2247900"/>
                <a:gd name="connsiteX2-11" fmla="*/ 2275726 w 2275726"/>
                <a:gd name="connsiteY2-12" fmla="*/ 2227954 h 2247900"/>
                <a:gd name="connsiteX0-13" fmla="*/ 0 w 2284946"/>
                <a:gd name="connsiteY0-14" fmla="*/ 0 h 2257873"/>
                <a:gd name="connsiteX1-15" fmla="*/ 0 w 2284946"/>
                <a:gd name="connsiteY1-16" fmla="*/ 2247900 h 2257873"/>
                <a:gd name="connsiteX2-17" fmla="*/ 2284946 w 2284946"/>
                <a:gd name="connsiteY2-18" fmla="*/ 2257873 h 2257873"/>
                <a:gd name="connsiteX0-19" fmla="*/ 0 w 2312605"/>
                <a:gd name="connsiteY0-20" fmla="*/ 0 h 2247900"/>
                <a:gd name="connsiteX1-21" fmla="*/ 0 w 2312605"/>
                <a:gd name="connsiteY1-22" fmla="*/ 2247900 h 2247900"/>
                <a:gd name="connsiteX2-23" fmla="*/ 2312605 w 2312605"/>
                <a:gd name="connsiteY2-24" fmla="*/ 2247900 h 2247900"/>
              </a:gdLst>
              <a:ahLst/>
              <a:cxnLst>
                <a:cxn ang="0">
                  <a:pos x="connsiteX0-1" y="connsiteY0-2"/>
                </a:cxn>
                <a:cxn ang="0">
                  <a:pos x="connsiteX1-3" y="connsiteY1-4"/>
                </a:cxn>
                <a:cxn ang="0">
                  <a:pos x="connsiteX2-5" y="connsiteY2-6"/>
                </a:cxn>
              </a:cxnLst>
              <a:rect l="l" t="t" r="r" b="b"/>
              <a:pathLst>
                <a:path w="2312605" h="2247900">
                  <a:moveTo>
                    <a:pt x="0" y="0"/>
                  </a:moveTo>
                  <a:lnTo>
                    <a:pt x="0" y="2247900"/>
                  </a:lnTo>
                  <a:lnTo>
                    <a:pt x="2312605" y="2247900"/>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grpSp>
        <p:nvGrpSpPr>
          <p:cNvPr id="245" name="组合 244"/>
          <p:cNvGrpSpPr/>
          <p:nvPr/>
        </p:nvGrpSpPr>
        <p:grpSpPr>
          <a:xfrm>
            <a:off x="6656441" y="2487740"/>
            <a:ext cx="1709140" cy="1584804"/>
            <a:chOff x="8287854" y="3203318"/>
            <a:chExt cx="2170054" cy="2012915"/>
          </a:xfrm>
        </p:grpSpPr>
        <p:sp>
          <p:nvSpPr>
            <p:cNvPr id="246" name="椭圆 245"/>
            <p:cNvSpPr/>
            <p:nvPr/>
          </p:nvSpPr>
          <p:spPr>
            <a:xfrm flipV="1">
              <a:off x="8287854" y="5122997"/>
              <a:ext cx="93236" cy="93236"/>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247" name="任意多边形 246"/>
            <p:cNvSpPr/>
            <p:nvPr/>
          </p:nvSpPr>
          <p:spPr>
            <a:xfrm flipV="1">
              <a:off x="8335383" y="3203318"/>
              <a:ext cx="2122525" cy="1978579"/>
            </a:xfrm>
            <a:custGeom>
              <a:avLst/>
              <a:gdLst>
                <a:gd name="connsiteX0" fmla="*/ 0 w 1390650"/>
                <a:gd name="connsiteY0" fmla="*/ 0 h 2247900"/>
                <a:gd name="connsiteX1" fmla="*/ 0 w 1390650"/>
                <a:gd name="connsiteY1" fmla="*/ 2247900 h 2247900"/>
                <a:gd name="connsiteX2" fmla="*/ 1390650 w 1390650"/>
                <a:gd name="connsiteY2" fmla="*/ 2247900 h 2247900"/>
                <a:gd name="connsiteX0-1" fmla="*/ 0 w 2054457"/>
                <a:gd name="connsiteY0-2" fmla="*/ 0 h 2247900"/>
                <a:gd name="connsiteX1-3" fmla="*/ 0 w 2054457"/>
                <a:gd name="connsiteY1-4" fmla="*/ 2247900 h 2247900"/>
                <a:gd name="connsiteX2-5" fmla="*/ 2054457 w 2054457"/>
                <a:gd name="connsiteY2-6" fmla="*/ 2247900 h 2247900"/>
              </a:gdLst>
              <a:ahLst/>
              <a:cxnLst>
                <a:cxn ang="0">
                  <a:pos x="connsiteX0-1" y="connsiteY0-2"/>
                </a:cxn>
                <a:cxn ang="0">
                  <a:pos x="connsiteX1-3" y="connsiteY1-4"/>
                </a:cxn>
                <a:cxn ang="0">
                  <a:pos x="connsiteX2-5" y="connsiteY2-6"/>
                </a:cxn>
              </a:cxnLst>
              <a:rect l="l" t="t" r="r" b="b"/>
              <a:pathLst>
                <a:path w="2054457" h="2247900">
                  <a:moveTo>
                    <a:pt x="0" y="0"/>
                  </a:moveTo>
                  <a:lnTo>
                    <a:pt x="0" y="2247900"/>
                  </a:lnTo>
                  <a:lnTo>
                    <a:pt x="2054457" y="2247900"/>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grpSp>
        <p:nvGrpSpPr>
          <p:cNvPr id="248" name="组合 247"/>
          <p:cNvGrpSpPr/>
          <p:nvPr/>
        </p:nvGrpSpPr>
        <p:grpSpPr>
          <a:xfrm>
            <a:off x="1020733" y="2147332"/>
            <a:ext cx="2039992" cy="589684"/>
            <a:chOff x="1132332" y="2770949"/>
            <a:chExt cx="2590128" cy="748977"/>
          </a:xfrm>
        </p:grpSpPr>
        <p:sp>
          <p:nvSpPr>
            <p:cNvPr id="249" name="文本框 88"/>
            <p:cNvSpPr txBox="1"/>
            <p:nvPr/>
          </p:nvSpPr>
          <p:spPr>
            <a:xfrm>
              <a:off x="1558700" y="2853730"/>
              <a:ext cx="1375561" cy="363553"/>
            </a:xfrm>
            <a:prstGeom prst="rect">
              <a:avLst/>
            </a:prstGeom>
            <a:noFill/>
          </p:spPr>
          <p:txBody>
            <a:bodyPr wrap="square" rtlCol="0">
              <a:spAutoFit/>
            </a:bodyPr>
            <a:lstStyle/>
            <a:p>
              <a:r>
                <a:rPr lang="vi-VN" altLang="zh-CN" sz="1260" b="1">
                  <a:solidFill>
                    <a:schemeClr val="tx1">
                      <a:lumMod val="75000"/>
                      <a:lumOff val="25000"/>
                    </a:schemeClr>
                  </a:solidFill>
                  <a:latin typeface="Helvetica" panose="020B0604020202030204" pitchFamily="34" charset="0"/>
                  <a:ea typeface="方正兰亭黑简体" panose="02000000000000000000" pitchFamily="2" charset="-122"/>
                </a:rPr>
                <a:t>Đăng Ký</a:t>
              </a:r>
              <a:endParaRPr lang="zh-CN" altLang="en-US" sz="1260" b="1"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250" name="文本框 90"/>
            <p:cNvSpPr txBox="1"/>
            <p:nvPr/>
          </p:nvSpPr>
          <p:spPr>
            <a:xfrm>
              <a:off x="1132332" y="2770949"/>
              <a:ext cx="716788" cy="486693"/>
            </a:xfrm>
            <a:prstGeom prst="rect">
              <a:avLst/>
            </a:prstGeom>
            <a:noFill/>
          </p:spPr>
          <p:txBody>
            <a:bodyPr wrap="square" rtlCol="0">
              <a:spAutoFit/>
            </a:bodyPr>
            <a:lstStyle/>
            <a:p>
              <a:r>
                <a:rPr lang="en-US" altLang="zh-CN" sz="1890" dirty="0">
                  <a:solidFill>
                    <a:schemeClr val="tx1">
                      <a:lumMod val="75000"/>
                      <a:lumOff val="25000"/>
                    </a:schemeClr>
                  </a:solidFill>
                  <a:latin typeface="Helvetica" panose="020B0604020202030204" pitchFamily="34" charset="0"/>
                  <a:ea typeface="方正兰亭黑简体" panose="02000000000000000000" pitchFamily="2" charset="-122"/>
                </a:rPr>
                <a:t>01</a:t>
              </a:r>
              <a:endParaRPr lang="zh-CN" altLang="en-US" sz="189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251" name="文本框 113"/>
            <p:cNvSpPr txBox="1"/>
            <p:nvPr/>
          </p:nvSpPr>
          <p:spPr>
            <a:xfrm>
              <a:off x="1198662" y="3174860"/>
              <a:ext cx="2523798" cy="345066"/>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Chức năng Sign Up</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252" name="组合 251"/>
          <p:cNvGrpSpPr/>
          <p:nvPr/>
        </p:nvGrpSpPr>
        <p:grpSpPr>
          <a:xfrm>
            <a:off x="2124620" y="3420418"/>
            <a:ext cx="2088232" cy="592018"/>
            <a:chOff x="2533911" y="4387944"/>
            <a:chExt cx="2651378" cy="751943"/>
          </a:xfrm>
        </p:grpSpPr>
        <p:sp>
          <p:nvSpPr>
            <p:cNvPr id="253" name="文本框 111"/>
            <p:cNvSpPr txBox="1"/>
            <p:nvPr/>
          </p:nvSpPr>
          <p:spPr>
            <a:xfrm>
              <a:off x="3008682" y="4459392"/>
              <a:ext cx="1544855" cy="363553"/>
            </a:xfrm>
            <a:prstGeom prst="rect">
              <a:avLst/>
            </a:prstGeom>
            <a:noFill/>
          </p:spPr>
          <p:txBody>
            <a:bodyPr wrap="square" rtlCol="0">
              <a:spAutoFit/>
            </a:bodyPr>
            <a:lstStyle/>
            <a:p>
              <a:r>
                <a:rPr lang="vi-VN" altLang="zh-CN" sz="1260" b="1">
                  <a:solidFill>
                    <a:schemeClr val="tx1">
                      <a:lumMod val="75000"/>
                      <a:lumOff val="25000"/>
                    </a:schemeClr>
                  </a:solidFill>
                  <a:latin typeface="Helvetica" panose="020B0604020202030204" pitchFamily="34" charset="0"/>
                  <a:ea typeface="方正兰亭黑简体" panose="02000000000000000000" pitchFamily="2" charset="-122"/>
                </a:rPr>
                <a:t>Đăng Nhập</a:t>
              </a:r>
              <a:endParaRPr lang="zh-CN" altLang="en-US" sz="1260" b="1"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254" name="文本框 113"/>
            <p:cNvSpPr txBox="1"/>
            <p:nvPr/>
          </p:nvSpPr>
          <p:spPr>
            <a:xfrm>
              <a:off x="2533911" y="4387944"/>
              <a:ext cx="669133" cy="486693"/>
            </a:xfrm>
            <a:prstGeom prst="rect">
              <a:avLst/>
            </a:prstGeom>
            <a:noFill/>
          </p:spPr>
          <p:txBody>
            <a:bodyPr wrap="square" rtlCol="0">
              <a:spAutoFit/>
            </a:bodyPr>
            <a:lstStyle/>
            <a:p>
              <a:r>
                <a:rPr lang="en-US" altLang="zh-CN" sz="1890" dirty="0">
                  <a:solidFill>
                    <a:schemeClr val="tx1">
                      <a:lumMod val="75000"/>
                      <a:lumOff val="25000"/>
                    </a:schemeClr>
                  </a:solidFill>
                  <a:latin typeface="Helvetica" panose="020B0604020202030204" pitchFamily="34" charset="0"/>
                  <a:ea typeface="方正兰亭黑简体" panose="02000000000000000000" pitchFamily="2" charset="-122"/>
                </a:rPr>
                <a:t>02</a:t>
              </a:r>
              <a:endParaRPr lang="zh-CN" altLang="en-US" sz="189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255" name="文本框 113"/>
            <p:cNvSpPr txBox="1"/>
            <p:nvPr/>
          </p:nvSpPr>
          <p:spPr>
            <a:xfrm>
              <a:off x="2623447" y="4794820"/>
              <a:ext cx="2561842" cy="34506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Chức năng Sign In</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256" name="组合 255"/>
          <p:cNvGrpSpPr/>
          <p:nvPr/>
        </p:nvGrpSpPr>
        <p:grpSpPr>
          <a:xfrm>
            <a:off x="5588357" y="1380525"/>
            <a:ext cx="2080880" cy="598261"/>
            <a:chOff x="6931732" y="1797007"/>
            <a:chExt cx="2642043" cy="759873"/>
          </a:xfrm>
        </p:grpSpPr>
        <p:sp>
          <p:nvSpPr>
            <p:cNvPr id="257" name="文本框 115"/>
            <p:cNvSpPr txBox="1"/>
            <p:nvPr/>
          </p:nvSpPr>
          <p:spPr>
            <a:xfrm>
              <a:off x="7401171" y="1867105"/>
              <a:ext cx="1298274" cy="363554"/>
            </a:xfrm>
            <a:prstGeom prst="rect">
              <a:avLst/>
            </a:prstGeom>
            <a:noFill/>
          </p:spPr>
          <p:txBody>
            <a:bodyPr wrap="square" rtlCol="0">
              <a:spAutoFit/>
            </a:bodyPr>
            <a:lstStyle/>
            <a:p>
              <a:r>
                <a:rPr lang="vi-VN" altLang="zh-CN" sz="1260" b="1">
                  <a:solidFill>
                    <a:schemeClr val="tx1">
                      <a:lumMod val="75000"/>
                      <a:lumOff val="25000"/>
                    </a:schemeClr>
                  </a:solidFill>
                  <a:latin typeface="Helvetica" panose="020B0604020202030204" pitchFamily="34" charset="0"/>
                  <a:ea typeface="方正兰亭黑简体" panose="02000000000000000000" pitchFamily="2" charset="-122"/>
                </a:rPr>
                <a:t>Tìm Kiếm </a:t>
              </a:r>
              <a:endParaRPr lang="zh-CN" altLang="en-US" sz="1260" b="1"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258" name="文本框 117"/>
            <p:cNvSpPr txBox="1"/>
            <p:nvPr/>
          </p:nvSpPr>
          <p:spPr>
            <a:xfrm>
              <a:off x="6931732" y="1797007"/>
              <a:ext cx="608858" cy="486693"/>
            </a:xfrm>
            <a:prstGeom prst="rect">
              <a:avLst/>
            </a:prstGeom>
            <a:noFill/>
          </p:spPr>
          <p:txBody>
            <a:bodyPr wrap="square" rtlCol="0">
              <a:spAutoFit/>
            </a:bodyPr>
            <a:lstStyle/>
            <a:p>
              <a:r>
                <a:rPr lang="en-US" altLang="zh-CN" sz="1890" dirty="0">
                  <a:solidFill>
                    <a:schemeClr val="tx1">
                      <a:lumMod val="75000"/>
                      <a:lumOff val="25000"/>
                    </a:schemeClr>
                  </a:solidFill>
                  <a:latin typeface="Helvetica" panose="020B0604020202030204" pitchFamily="34" charset="0"/>
                  <a:ea typeface="方正兰亭黑简体" panose="02000000000000000000" pitchFamily="2" charset="-122"/>
                </a:rPr>
                <a:t>03</a:t>
              </a:r>
              <a:endParaRPr lang="zh-CN" altLang="en-US" sz="189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259" name="文本框 113"/>
            <p:cNvSpPr txBox="1"/>
            <p:nvPr/>
          </p:nvSpPr>
          <p:spPr>
            <a:xfrm>
              <a:off x="6959300" y="2211813"/>
              <a:ext cx="2614475" cy="34506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Chức năng search</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260" name="组合 259"/>
          <p:cNvGrpSpPr/>
          <p:nvPr/>
        </p:nvGrpSpPr>
        <p:grpSpPr>
          <a:xfrm>
            <a:off x="6809731" y="2575385"/>
            <a:ext cx="2591194" cy="615173"/>
            <a:chOff x="8482481" y="3314639"/>
            <a:chExt cx="3289975" cy="781352"/>
          </a:xfrm>
        </p:grpSpPr>
        <p:sp>
          <p:nvSpPr>
            <p:cNvPr id="261" name="文本框 119"/>
            <p:cNvSpPr txBox="1"/>
            <p:nvPr/>
          </p:nvSpPr>
          <p:spPr>
            <a:xfrm>
              <a:off x="8913338" y="3379272"/>
              <a:ext cx="2859118" cy="363553"/>
            </a:xfrm>
            <a:prstGeom prst="rect">
              <a:avLst/>
            </a:prstGeom>
            <a:noFill/>
          </p:spPr>
          <p:txBody>
            <a:bodyPr wrap="square" rtlCol="0">
              <a:spAutoFit/>
            </a:bodyPr>
            <a:lstStyle/>
            <a:p>
              <a:r>
                <a:rPr lang="en-US" altLang="zh-CN" sz="1260" b="1">
                  <a:solidFill>
                    <a:schemeClr val="tx1">
                      <a:lumMod val="75000"/>
                      <a:lumOff val="25000"/>
                    </a:schemeClr>
                  </a:solidFill>
                  <a:latin typeface="Helvetica" panose="020B0604020202030204" pitchFamily="34" charset="0"/>
                  <a:ea typeface="方正兰亭黑简体" panose="02000000000000000000" pitchFamily="2" charset="-122"/>
                </a:rPr>
                <a:t>Xem </a:t>
              </a:r>
              <a:r>
                <a:rPr lang="vi-VN" altLang="zh-CN" sz="1260" b="1">
                  <a:solidFill>
                    <a:schemeClr val="tx1">
                      <a:lumMod val="75000"/>
                      <a:lumOff val="25000"/>
                    </a:schemeClr>
                  </a:solidFill>
                  <a:latin typeface="Helvetica" panose="020B0604020202030204" pitchFamily="34" charset="0"/>
                  <a:ea typeface="方正兰亭黑简体" panose="02000000000000000000" pitchFamily="2" charset="-122"/>
                </a:rPr>
                <a:t>thông Tin Sản Phẩm</a:t>
              </a:r>
              <a:endParaRPr lang="zh-CN" altLang="en-US" sz="1260" b="1"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262" name="文本框 121"/>
            <p:cNvSpPr txBox="1"/>
            <p:nvPr/>
          </p:nvSpPr>
          <p:spPr>
            <a:xfrm>
              <a:off x="8482481" y="3314639"/>
              <a:ext cx="638966" cy="486693"/>
            </a:xfrm>
            <a:prstGeom prst="rect">
              <a:avLst/>
            </a:prstGeom>
            <a:noFill/>
          </p:spPr>
          <p:txBody>
            <a:bodyPr wrap="square" rtlCol="0">
              <a:spAutoFit/>
            </a:bodyPr>
            <a:lstStyle/>
            <a:p>
              <a:r>
                <a:rPr lang="en-US" altLang="zh-CN" sz="1890" dirty="0">
                  <a:solidFill>
                    <a:schemeClr val="tx1">
                      <a:lumMod val="75000"/>
                      <a:lumOff val="25000"/>
                    </a:schemeClr>
                  </a:solidFill>
                  <a:latin typeface="Helvetica" panose="020B0604020202030204" pitchFamily="34" charset="0"/>
                  <a:ea typeface="方正兰亭黑简体" panose="02000000000000000000" pitchFamily="2" charset="-122"/>
                </a:rPr>
                <a:t>04</a:t>
              </a:r>
              <a:endParaRPr lang="zh-CN" altLang="en-US" sz="189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263" name="文本框 113"/>
            <p:cNvSpPr txBox="1"/>
            <p:nvPr/>
          </p:nvSpPr>
          <p:spPr>
            <a:xfrm>
              <a:off x="8528104" y="3750925"/>
              <a:ext cx="2599926" cy="345066"/>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Chức năng Show </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94"/>
                                        </p:tgtEl>
                                        <p:attrNameLst>
                                          <p:attrName>style.visibility</p:attrName>
                                        </p:attrNameLst>
                                      </p:cBhvr>
                                      <p:to>
                                        <p:strVal val="visible"/>
                                      </p:to>
                                    </p:set>
                                    <p:animEffect transition="in" filter="fade">
                                      <p:cBhvr>
                                        <p:cTn id="7" dur="1000"/>
                                        <p:tgtEl>
                                          <p:spTgt spid="194"/>
                                        </p:tgtEl>
                                      </p:cBhvr>
                                    </p:animEffect>
                                    <p:anim calcmode="lin" valueType="num">
                                      <p:cBhvr>
                                        <p:cTn id="8" dur="1000" fill="hold"/>
                                        <p:tgtEl>
                                          <p:spTgt spid="194"/>
                                        </p:tgtEl>
                                        <p:attrNameLst>
                                          <p:attrName>ppt_x</p:attrName>
                                        </p:attrNameLst>
                                      </p:cBhvr>
                                      <p:tavLst>
                                        <p:tav tm="0">
                                          <p:val>
                                            <p:strVal val="#ppt_x"/>
                                          </p:val>
                                        </p:tav>
                                        <p:tav tm="100000">
                                          <p:val>
                                            <p:strVal val="#ppt_x"/>
                                          </p:val>
                                        </p:tav>
                                      </p:tavLst>
                                    </p:anim>
                                    <p:anim calcmode="lin" valueType="num">
                                      <p:cBhvr>
                                        <p:cTn id="9" dur="1000" fill="hold"/>
                                        <p:tgtEl>
                                          <p:spTgt spid="19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95"/>
                                        </p:tgtEl>
                                        <p:attrNameLst>
                                          <p:attrName>style.visibility</p:attrName>
                                        </p:attrNameLst>
                                      </p:cBhvr>
                                      <p:to>
                                        <p:strVal val="visible"/>
                                      </p:to>
                                    </p:set>
                                    <p:animEffect transition="in" filter="fade">
                                      <p:cBhvr>
                                        <p:cTn id="13" dur="750"/>
                                        <p:tgtEl>
                                          <p:spTgt spid="195"/>
                                        </p:tgtEl>
                                      </p:cBhvr>
                                    </p:animEffect>
                                    <p:anim calcmode="lin" valueType="num">
                                      <p:cBhvr>
                                        <p:cTn id="14" dur="750" fill="hold"/>
                                        <p:tgtEl>
                                          <p:spTgt spid="195"/>
                                        </p:tgtEl>
                                        <p:attrNameLst>
                                          <p:attrName>ppt_x</p:attrName>
                                        </p:attrNameLst>
                                      </p:cBhvr>
                                      <p:tavLst>
                                        <p:tav tm="0">
                                          <p:val>
                                            <p:strVal val="#ppt_x"/>
                                          </p:val>
                                        </p:tav>
                                        <p:tav tm="100000">
                                          <p:val>
                                            <p:strVal val="#ppt_x"/>
                                          </p:val>
                                        </p:tav>
                                      </p:tavLst>
                                    </p:anim>
                                    <p:anim calcmode="lin" valueType="num">
                                      <p:cBhvr>
                                        <p:cTn id="15" dur="750" fill="hold"/>
                                        <p:tgtEl>
                                          <p:spTgt spid="195"/>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218"/>
                                        </p:tgtEl>
                                        <p:attrNameLst>
                                          <p:attrName>style.visibility</p:attrName>
                                        </p:attrNameLst>
                                      </p:cBhvr>
                                      <p:to>
                                        <p:strVal val="visible"/>
                                      </p:to>
                                    </p:set>
                                    <p:animEffect transition="in" filter="fade">
                                      <p:cBhvr>
                                        <p:cTn id="19" dur="750"/>
                                        <p:tgtEl>
                                          <p:spTgt spid="218"/>
                                        </p:tgtEl>
                                      </p:cBhvr>
                                    </p:animEffect>
                                    <p:anim calcmode="lin" valueType="num">
                                      <p:cBhvr>
                                        <p:cTn id="20" dur="750" fill="hold"/>
                                        <p:tgtEl>
                                          <p:spTgt spid="218"/>
                                        </p:tgtEl>
                                        <p:attrNameLst>
                                          <p:attrName>ppt_x</p:attrName>
                                        </p:attrNameLst>
                                      </p:cBhvr>
                                      <p:tavLst>
                                        <p:tav tm="0">
                                          <p:val>
                                            <p:strVal val="#ppt_x"/>
                                          </p:val>
                                        </p:tav>
                                        <p:tav tm="100000">
                                          <p:val>
                                            <p:strVal val="#ppt_x"/>
                                          </p:val>
                                        </p:tav>
                                      </p:tavLst>
                                    </p:anim>
                                    <p:anim calcmode="lin" valueType="num">
                                      <p:cBhvr>
                                        <p:cTn id="21" dur="750" fill="hold"/>
                                        <p:tgtEl>
                                          <p:spTgt spid="218"/>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207"/>
                                        </p:tgtEl>
                                        <p:attrNameLst>
                                          <p:attrName>style.visibility</p:attrName>
                                        </p:attrNameLst>
                                      </p:cBhvr>
                                      <p:to>
                                        <p:strVal val="visible"/>
                                      </p:to>
                                    </p:set>
                                    <p:animEffect transition="in" filter="fade">
                                      <p:cBhvr>
                                        <p:cTn id="25" dur="750"/>
                                        <p:tgtEl>
                                          <p:spTgt spid="207"/>
                                        </p:tgtEl>
                                      </p:cBhvr>
                                    </p:animEffect>
                                    <p:anim calcmode="lin" valueType="num">
                                      <p:cBhvr>
                                        <p:cTn id="26" dur="750" fill="hold"/>
                                        <p:tgtEl>
                                          <p:spTgt spid="207"/>
                                        </p:tgtEl>
                                        <p:attrNameLst>
                                          <p:attrName>ppt_x</p:attrName>
                                        </p:attrNameLst>
                                      </p:cBhvr>
                                      <p:tavLst>
                                        <p:tav tm="0">
                                          <p:val>
                                            <p:strVal val="#ppt_x"/>
                                          </p:val>
                                        </p:tav>
                                        <p:tav tm="100000">
                                          <p:val>
                                            <p:strVal val="#ppt_x"/>
                                          </p:val>
                                        </p:tav>
                                      </p:tavLst>
                                    </p:anim>
                                    <p:anim calcmode="lin" valueType="num">
                                      <p:cBhvr>
                                        <p:cTn id="27" dur="750" fill="hold"/>
                                        <p:tgtEl>
                                          <p:spTgt spid="207"/>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225"/>
                                        </p:tgtEl>
                                        <p:attrNameLst>
                                          <p:attrName>style.visibility</p:attrName>
                                        </p:attrNameLst>
                                      </p:cBhvr>
                                      <p:to>
                                        <p:strVal val="visible"/>
                                      </p:to>
                                    </p:set>
                                    <p:animEffect transition="in" filter="fade">
                                      <p:cBhvr>
                                        <p:cTn id="31" dur="750"/>
                                        <p:tgtEl>
                                          <p:spTgt spid="225"/>
                                        </p:tgtEl>
                                      </p:cBhvr>
                                    </p:animEffect>
                                    <p:anim calcmode="lin" valueType="num">
                                      <p:cBhvr>
                                        <p:cTn id="32" dur="750" fill="hold"/>
                                        <p:tgtEl>
                                          <p:spTgt spid="225"/>
                                        </p:tgtEl>
                                        <p:attrNameLst>
                                          <p:attrName>ppt_x</p:attrName>
                                        </p:attrNameLst>
                                      </p:cBhvr>
                                      <p:tavLst>
                                        <p:tav tm="0">
                                          <p:val>
                                            <p:strVal val="#ppt_x"/>
                                          </p:val>
                                        </p:tav>
                                        <p:tav tm="100000">
                                          <p:val>
                                            <p:strVal val="#ppt_x"/>
                                          </p:val>
                                        </p:tav>
                                      </p:tavLst>
                                    </p:anim>
                                    <p:anim calcmode="lin" valueType="num">
                                      <p:cBhvr>
                                        <p:cTn id="33" dur="750" fill="hold"/>
                                        <p:tgtEl>
                                          <p:spTgt spid="225"/>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22" presetClass="entr" presetSubtype="1" fill="hold" nodeType="afterEffect">
                                  <p:stCondLst>
                                    <p:cond delay="0"/>
                                  </p:stCondLst>
                                  <p:childTnLst>
                                    <p:set>
                                      <p:cBhvr>
                                        <p:cTn id="36" dur="1" fill="hold">
                                          <p:stCondLst>
                                            <p:cond delay="0"/>
                                          </p:stCondLst>
                                        </p:cTn>
                                        <p:tgtEl>
                                          <p:spTgt spid="236"/>
                                        </p:tgtEl>
                                        <p:attrNameLst>
                                          <p:attrName>style.visibility</p:attrName>
                                        </p:attrNameLst>
                                      </p:cBhvr>
                                      <p:to>
                                        <p:strVal val="visible"/>
                                      </p:to>
                                    </p:set>
                                    <p:animEffect transition="in" filter="wipe(up)">
                                      <p:cBhvr>
                                        <p:cTn id="37" dur="500"/>
                                        <p:tgtEl>
                                          <p:spTgt spid="236"/>
                                        </p:tgtEl>
                                      </p:cBhvr>
                                    </p:animEffect>
                                  </p:childTnLst>
                                </p:cTn>
                              </p:par>
                            </p:childTnLst>
                          </p:cTn>
                        </p:par>
                        <p:par>
                          <p:cTn id="38" fill="hold">
                            <p:stCondLst>
                              <p:cond delay="5500"/>
                            </p:stCondLst>
                            <p:childTnLst>
                              <p:par>
                                <p:cTn id="39" presetID="14" presetClass="entr" presetSubtype="10" fill="hold" nodeType="afterEffect">
                                  <p:stCondLst>
                                    <p:cond delay="0"/>
                                  </p:stCondLst>
                                  <p:childTnLst>
                                    <p:set>
                                      <p:cBhvr>
                                        <p:cTn id="40" dur="1" fill="hold">
                                          <p:stCondLst>
                                            <p:cond delay="0"/>
                                          </p:stCondLst>
                                        </p:cTn>
                                        <p:tgtEl>
                                          <p:spTgt spid="248"/>
                                        </p:tgtEl>
                                        <p:attrNameLst>
                                          <p:attrName>style.visibility</p:attrName>
                                        </p:attrNameLst>
                                      </p:cBhvr>
                                      <p:to>
                                        <p:strVal val="visible"/>
                                      </p:to>
                                    </p:set>
                                    <p:animEffect transition="in" filter="randombar(horizontal)">
                                      <p:cBhvr>
                                        <p:cTn id="41" dur="500"/>
                                        <p:tgtEl>
                                          <p:spTgt spid="248"/>
                                        </p:tgtEl>
                                      </p:cBhvr>
                                    </p:animEffect>
                                  </p:childTnLst>
                                </p:cTn>
                              </p:par>
                            </p:childTnLst>
                          </p:cTn>
                        </p:par>
                        <p:par>
                          <p:cTn id="42" fill="hold">
                            <p:stCondLst>
                              <p:cond delay="6000"/>
                            </p:stCondLst>
                            <p:childTnLst>
                              <p:par>
                                <p:cTn id="43" presetID="22" presetClass="entr" presetSubtype="1" fill="hold" nodeType="afterEffect">
                                  <p:stCondLst>
                                    <p:cond delay="0"/>
                                  </p:stCondLst>
                                  <p:childTnLst>
                                    <p:set>
                                      <p:cBhvr>
                                        <p:cTn id="44" dur="1" fill="hold">
                                          <p:stCondLst>
                                            <p:cond delay="0"/>
                                          </p:stCondLst>
                                        </p:cTn>
                                        <p:tgtEl>
                                          <p:spTgt spid="239"/>
                                        </p:tgtEl>
                                        <p:attrNameLst>
                                          <p:attrName>style.visibility</p:attrName>
                                        </p:attrNameLst>
                                      </p:cBhvr>
                                      <p:to>
                                        <p:strVal val="visible"/>
                                      </p:to>
                                    </p:set>
                                    <p:animEffect transition="in" filter="wipe(up)">
                                      <p:cBhvr>
                                        <p:cTn id="45" dur="500"/>
                                        <p:tgtEl>
                                          <p:spTgt spid="239"/>
                                        </p:tgtEl>
                                      </p:cBhvr>
                                    </p:animEffect>
                                  </p:childTnLst>
                                </p:cTn>
                              </p:par>
                            </p:childTnLst>
                          </p:cTn>
                        </p:par>
                        <p:par>
                          <p:cTn id="46" fill="hold">
                            <p:stCondLst>
                              <p:cond delay="6500"/>
                            </p:stCondLst>
                            <p:childTnLst>
                              <p:par>
                                <p:cTn id="47" presetID="14" presetClass="entr" presetSubtype="10" fill="hold" nodeType="afterEffect">
                                  <p:stCondLst>
                                    <p:cond delay="0"/>
                                  </p:stCondLst>
                                  <p:childTnLst>
                                    <p:set>
                                      <p:cBhvr>
                                        <p:cTn id="48" dur="1" fill="hold">
                                          <p:stCondLst>
                                            <p:cond delay="0"/>
                                          </p:stCondLst>
                                        </p:cTn>
                                        <p:tgtEl>
                                          <p:spTgt spid="252"/>
                                        </p:tgtEl>
                                        <p:attrNameLst>
                                          <p:attrName>style.visibility</p:attrName>
                                        </p:attrNameLst>
                                      </p:cBhvr>
                                      <p:to>
                                        <p:strVal val="visible"/>
                                      </p:to>
                                    </p:set>
                                    <p:animEffect transition="in" filter="randombar(horizontal)">
                                      <p:cBhvr>
                                        <p:cTn id="49" dur="500"/>
                                        <p:tgtEl>
                                          <p:spTgt spid="252"/>
                                        </p:tgtEl>
                                      </p:cBhvr>
                                    </p:animEffect>
                                  </p:childTnLst>
                                </p:cTn>
                              </p:par>
                            </p:childTnLst>
                          </p:cTn>
                        </p:par>
                        <p:par>
                          <p:cTn id="50" fill="hold">
                            <p:stCondLst>
                              <p:cond delay="7000"/>
                            </p:stCondLst>
                            <p:childTnLst>
                              <p:par>
                                <p:cTn id="51" presetID="22" presetClass="entr" presetSubtype="4" fill="hold" nodeType="afterEffect">
                                  <p:stCondLst>
                                    <p:cond delay="0"/>
                                  </p:stCondLst>
                                  <p:childTnLst>
                                    <p:set>
                                      <p:cBhvr>
                                        <p:cTn id="52" dur="1" fill="hold">
                                          <p:stCondLst>
                                            <p:cond delay="0"/>
                                          </p:stCondLst>
                                        </p:cTn>
                                        <p:tgtEl>
                                          <p:spTgt spid="242"/>
                                        </p:tgtEl>
                                        <p:attrNameLst>
                                          <p:attrName>style.visibility</p:attrName>
                                        </p:attrNameLst>
                                      </p:cBhvr>
                                      <p:to>
                                        <p:strVal val="visible"/>
                                      </p:to>
                                    </p:set>
                                    <p:animEffect transition="in" filter="wipe(down)">
                                      <p:cBhvr>
                                        <p:cTn id="53" dur="500"/>
                                        <p:tgtEl>
                                          <p:spTgt spid="242"/>
                                        </p:tgtEl>
                                      </p:cBhvr>
                                    </p:animEffect>
                                  </p:childTnLst>
                                </p:cTn>
                              </p:par>
                            </p:childTnLst>
                          </p:cTn>
                        </p:par>
                        <p:par>
                          <p:cTn id="54" fill="hold">
                            <p:stCondLst>
                              <p:cond delay="7500"/>
                            </p:stCondLst>
                            <p:childTnLst>
                              <p:par>
                                <p:cTn id="55" presetID="14" presetClass="entr" presetSubtype="10" fill="hold" nodeType="afterEffect">
                                  <p:stCondLst>
                                    <p:cond delay="0"/>
                                  </p:stCondLst>
                                  <p:childTnLst>
                                    <p:set>
                                      <p:cBhvr>
                                        <p:cTn id="56" dur="1" fill="hold">
                                          <p:stCondLst>
                                            <p:cond delay="0"/>
                                          </p:stCondLst>
                                        </p:cTn>
                                        <p:tgtEl>
                                          <p:spTgt spid="256"/>
                                        </p:tgtEl>
                                        <p:attrNameLst>
                                          <p:attrName>style.visibility</p:attrName>
                                        </p:attrNameLst>
                                      </p:cBhvr>
                                      <p:to>
                                        <p:strVal val="visible"/>
                                      </p:to>
                                    </p:set>
                                    <p:animEffect transition="in" filter="randombar(horizontal)">
                                      <p:cBhvr>
                                        <p:cTn id="57" dur="500"/>
                                        <p:tgtEl>
                                          <p:spTgt spid="256"/>
                                        </p:tgtEl>
                                      </p:cBhvr>
                                    </p:animEffect>
                                  </p:childTnLst>
                                </p:cTn>
                              </p:par>
                            </p:childTnLst>
                          </p:cTn>
                        </p:par>
                        <p:par>
                          <p:cTn id="58" fill="hold">
                            <p:stCondLst>
                              <p:cond delay="8000"/>
                            </p:stCondLst>
                            <p:childTnLst>
                              <p:par>
                                <p:cTn id="59" presetID="22" presetClass="entr" presetSubtype="4" fill="hold" nodeType="afterEffect">
                                  <p:stCondLst>
                                    <p:cond delay="0"/>
                                  </p:stCondLst>
                                  <p:childTnLst>
                                    <p:set>
                                      <p:cBhvr>
                                        <p:cTn id="60" dur="1" fill="hold">
                                          <p:stCondLst>
                                            <p:cond delay="0"/>
                                          </p:stCondLst>
                                        </p:cTn>
                                        <p:tgtEl>
                                          <p:spTgt spid="245"/>
                                        </p:tgtEl>
                                        <p:attrNameLst>
                                          <p:attrName>style.visibility</p:attrName>
                                        </p:attrNameLst>
                                      </p:cBhvr>
                                      <p:to>
                                        <p:strVal val="visible"/>
                                      </p:to>
                                    </p:set>
                                    <p:animEffect transition="in" filter="wipe(down)">
                                      <p:cBhvr>
                                        <p:cTn id="61" dur="500"/>
                                        <p:tgtEl>
                                          <p:spTgt spid="245"/>
                                        </p:tgtEl>
                                      </p:cBhvr>
                                    </p:animEffect>
                                  </p:childTnLst>
                                </p:cTn>
                              </p:par>
                            </p:childTnLst>
                          </p:cTn>
                        </p:par>
                        <p:par>
                          <p:cTn id="62" fill="hold">
                            <p:stCondLst>
                              <p:cond delay="8500"/>
                            </p:stCondLst>
                            <p:childTnLst>
                              <p:par>
                                <p:cTn id="63" presetID="14" presetClass="entr" presetSubtype="10" fill="hold" nodeType="afterEffect">
                                  <p:stCondLst>
                                    <p:cond delay="0"/>
                                  </p:stCondLst>
                                  <p:childTnLst>
                                    <p:set>
                                      <p:cBhvr>
                                        <p:cTn id="64" dur="1" fill="hold">
                                          <p:stCondLst>
                                            <p:cond delay="0"/>
                                          </p:stCondLst>
                                        </p:cTn>
                                        <p:tgtEl>
                                          <p:spTgt spid="260"/>
                                        </p:tgtEl>
                                        <p:attrNameLst>
                                          <p:attrName>style.visibility</p:attrName>
                                        </p:attrNameLst>
                                      </p:cBhvr>
                                      <p:to>
                                        <p:strVal val="visible"/>
                                      </p:to>
                                    </p:set>
                                    <p:animEffect transition="in" filter="randombar(horizontal)">
                                      <p:cBhvr>
                                        <p:cTn id="65" dur="500"/>
                                        <p:tgtEl>
                                          <p:spTgt spid="2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92388"/>
          </a:xfrm>
          <a:prstGeom prst="rect">
            <a:avLst/>
          </a:prstGeom>
          <a:noFill/>
        </p:spPr>
        <p:txBody>
          <a:bodyPr wrap="square" lIns="0" tIns="0" rIns="0" bIns="0" rtlCol="0">
            <a:spAutoFit/>
          </a:bodyPr>
          <a:lstStyle/>
          <a:p>
            <a:pPr marL="0" lvl="1" algn="ctr"/>
            <a:r>
              <a:rPr lang="en-US" altLang="zh-CN" b="1">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rPr>
              <a:t>Content</a:t>
            </a:r>
            <a:endParaRPr lang="zh-CN" altLang="en-US" b="1" dirty="0">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1980605" y="468089"/>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566400" y="467706"/>
            <a:ext cx="1523362" cy="52721"/>
          </a:xfrm>
          <a:prstGeom prst="rect">
            <a:avLst/>
          </a:prstGeom>
        </p:spPr>
      </p:pic>
      <p:sp>
        <p:nvSpPr>
          <p:cNvPr id="6" name="任意多边形 5"/>
          <p:cNvSpPr/>
          <p:nvPr/>
        </p:nvSpPr>
        <p:spPr>
          <a:xfrm rot="-2700000">
            <a:off x="2018682" y="2463000"/>
            <a:ext cx="5462912" cy="1041640"/>
          </a:xfrm>
          <a:custGeom>
            <a:avLst/>
            <a:gdLst>
              <a:gd name="connsiteX0" fmla="*/ 12232394 w 12583909"/>
              <a:gd name="connsiteY0" fmla="*/ 351517 h 2400301"/>
              <a:gd name="connsiteX1" fmla="*/ 12232394 w 12583909"/>
              <a:gd name="connsiteY1" fmla="*/ 2048785 h 2400301"/>
              <a:gd name="connsiteX2" fmla="*/ 10626274 w 12583909"/>
              <a:gd name="connsiteY2" fmla="*/ 2131172 h 2400301"/>
              <a:gd name="connsiteX3" fmla="*/ 10579657 w 12583909"/>
              <a:gd name="connsiteY3" fmla="*/ 2089037 h 2400301"/>
              <a:gd name="connsiteX4" fmla="*/ 10571832 w 12583909"/>
              <a:gd name="connsiteY4" fmla="*/ 2089037 h 2400301"/>
              <a:gd name="connsiteX5" fmla="*/ 10538493 w 12583909"/>
              <a:gd name="connsiteY5" fmla="*/ 2052152 h 2400301"/>
              <a:gd name="connsiteX6" fmla="*/ 8841225 w 12583909"/>
              <a:gd name="connsiteY6" fmla="*/ 2052152 h 2400301"/>
              <a:gd name="connsiteX7" fmla="*/ 8807885 w 12583909"/>
              <a:gd name="connsiteY7" fmla="*/ 2089036 h 2400301"/>
              <a:gd name="connsiteX8" fmla="*/ 8793324 w 12583909"/>
              <a:gd name="connsiteY8" fmla="*/ 2089037 h 2400301"/>
              <a:gd name="connsiteX9" fmla="*/ 8746708 w 12583909"/>
              <a:gd name="connsiteY9" fmla="*/ 2131172 h 2400301"/>
              <a:gd name="connsiteX10" fmla="*/ 7231737 w 12583909"/>
              <a:gd name="connsiteY10" fmla="*/ 2131172 h 2400301"/>
              <a:gd name="connsiteX11" fmla="*/ 7185121 w 12583909"/>
              <a:gd name="connsiteY11" fmla="*/ 2089037 h 2400301"/>
              <a:gd name="connsiteX12" fmla="*/ 7176648 w 12583909"/>
              <a:gd name="connsiteY12" fmla="*/ 2089037 h 2400301"/>
              <a:gd name="connsiteX13" fmla="*/ 7137221 w 12583909"/>
              <a:gd name="connsiteY13" fmla="*/ 2045416 h 2400301"/>
              <a:gd name="connsiteX14" fmla="*/ 5439952 w 12583909"/>
              <a:gd name="connsiteY14" fmla="*/ 2045416 h 2400301"/>
              <a:gd name="connsiteX15" fmla="*/ 5400527 w 12583909"/>
              <a:gd name="connsiteY15" fmla="*/ 2089035 h 2400301"/>
              <a:gd name="connsiteX16" fmla="*/ 5398788 w 12583909"/>
              <a:gd name="connsiteY16" fmla="*/ 2089035 h 2400301"/>
              <a:gd name="connsiteX17" fmla="*/ 5352171 w 12583909"/>
              <a:gd name="connsiteY17" fmla="*/ 2131171 h 2400301"/>
              <a:gd name="connsiteX18" fmla="*/ 3837201 w 12583909"/>
              <a:gd name="connsiteY18" fmla="*/ 2131171 h 2400301"/>
              <a:gd name="connsiteX19" fmla="*/ 3790584 w 12583909"/>
              <a:gd name="connsiteY19" fmla="*/ 2089036 h 2400301"/>
              <a:gd name="connsiteX20" fmla="*/ 3782759 w 12583909"/>
              <a:gd name="connsiteY20" fmla="*/ 2089036 h 2400301"/>
              <a:gd name="connsiteX21" fmla="*/ 3749420 w 12583909"/>
              <a:gd name="connsiteY21" fmla="*/ 2052152 h 2400301"/>
              <a:gd name="connsiteX22" fmla="*/ 2052151 w 12583909"/>
              <a:gd name="connsiteY22" fmla="*/ 2052152 h 2400301"/>
              <a:gd name="connsiteX23" fmla="*/ 2018814 w 12583909"/>
              <a:gd name="connsiteY23" fmla="*/ 2089035 h 2400301"/>
              <a:gd name="connsiteX24" fmla="*/ 2004252 w 12583909"/>
              <a:gd name="connsiteY24" fmla="*/ 2089035 h 2400301"/>
              <a:gd name="connsiteX25" fmla="*/ 1957634 w 12583909"/>
              <a:gd name="connsiteY25" fmla="*/ 2131171 h 2400301"/>
              <a:gd name="connsiteX26" fmla="*/ 351516 w 12583909"/>
              <a:gd name="connsiteY26" fmla="*/ 2048786 h 2400301"/>
              <a:gd name="connsiteX27" fmla="*/ 351516 w 12583909"/>
              <a:gd name="connsiteY27" fmla="*/ 351517 h 2400301"/>
              <a:gd name="connsiteX28" fmla="*/ 1957635 w 12583909"/>
              <a:gd name="connsiteY28" fmla="*/ 269131 h 2400301"/>
              <a:gd name="connsiteX29" fmla="*/ 2010995 w 12583909"/>
              <a:gd name="connsiteY29" fmla="*/ 317361 h 2400301"/>
              <a:gd name="connsiteX30" fmla="*/ 2018236 w 12583909"/>
              <a:gd name="connsiteY30" fmla="*/ 317361 h 2400301"/>
              <a:gd name="connsiteX31" fmla="*/ 2052152 w 12583909"/>
              <a:gd name="connsiteY31" fmla="*/ 354883 h 2400301"/>
              <a:gd name="connsiteX32" fmla="*/ 3749420 w 12583909"/>
              <a:gd name="connsiteY32" fmla="*/ 354883 h 2400301"/>
              <a:gd name="connsiteX33" fmla="*/ 3783336 w 12583909"/>
              <a:gd name="connsiteY33" fmla="*/ 317359 h 2400301"/>
              <a:gd name="connsiteX34" fmla="*/ 3783842 w 12583909"/>
              <a:gd name="connsiteY34" fmla="*/ 317359 h 2400301"/>
              <a:gd name="connsiteX35" fmla="*/ 3837202 w 12583909"/>
              <a:gd name="connsiteY35" fmla="*/ 269129 h 2400301"/>
              <a:gd name="connsiteX36" fmla="*/ 5352171 w 12583909"/>
              <a:gd name="connsiteY36" fmla="*/ 269130 h 2400301"/>
              <a:gd name="connsiteX37" fmla="*/ 5405530 w 12583909"/>
              <a:gd name="connsiteY37" fmla="*/ 317359 h 2400301"/>
              <a:gd name="connsiteX38" fmla="*/ 5413095 w 12583909"/>
              <a:gd name="connsiteY38" fmla="*/ 317360 h 2400301"/>
              <a:gd name="connsiteX39" fmla="*/ 5450056 w 12583909"/>
              <a:gd name="connsiteY39" fmla="*/ 358251 h 2400301"/>
              <a:gd name="connsiteX40" fmla="*/ 7147324 w 12583909"/>
              <a:gd name="connsiteY40" fmla="*/ 358251 h 2400301"/>
              <a:gd name="connsiteX41" fmla="*/ 7210650 w 12583909"/>
              <a:gd name="connsiteY41" fmla="*/ 288190 h 2400301"/>
              <a:gd name="connsiteX42" fmla="*/ 7231738 w 12583909"/>
              <a:gd name="connsiteY42" fmla="*/ 269129 h 2400301"/>
              <a:gd name="connsiteX43" fmla="*/ 8746706 w 12583909"/>
              <a:gd name="connsiteY43" fmla="*/ 269130 h 2400301"/>
              <a:gd name="connsiteX44" fmla="*/ 8800066 w 12583909"/>
              <a:gd name="connsiteY44" fmla="*/ 317360 h 2400301"/>
              <a:gd name="connsiteX45" fmla="*/ 8806660 w 12583909"/>
              <a:gd name="connsiteY45" fmla="*/ 317360 h 2400301"/>
              <a:gd name="connsiteX46" fmla="*/ 8834488 w 12583909"/>
              <a:gd name="connsiteY46" fmla="*/ 348148 h 2400301"/>
              <a:gd name="connsiteX47" fmla="*/ 10531757 w 12583909"/>
              <a:gd name="connsiteY47" fmla="*/ 348148 h 2400301"/>
              <a:gd name="connsiteX48" fmla="*/ 10559585 w 12583909"/>
              <a:gd name="connsiteY48" fmla="*/ 317359 h 2400301"/>
              <a:gd name="connsiteX49" fmla="*/ 10572914 w 12583909"/>
              <a:gd name="connsiteY49" fmla="*/ 317359 h 2400301"/>
              <a:gd name="connsiteX50" fmla="*/ 10626275 w 12583909"/>
              <a:gd name="connsiteY50" fmla="*/ 269130 h 2400301"/>
              <a:gd name="connsiteX51" fmla="*/ 12232394 w 12583909"/>
              <a:gd name="connsiteY51" fmla="*/ 351517 h 240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583909" h="2400301">
                <a:moveTo>
                  <a:pt x="12232394" y="351517"/>
                </a:moveTo>
                <a:cubicBezTo>
                  <a:pt x="12701082" y="820205"/>
                  <a:pt x="12701081" y="1580097"/>
                  <a:pt x="12232394" y="2048785"/>
                </a:cubicBezTo>
                <a:cubicBezTo>
                  <a:pt x="11792998" y="2488181"/>
                  <a:pt x="11097662" y="2515643"/>
                  <a:pt x="10626274" y="2131172"/>
                </a:cubicBezTo>
                <a:lnTo>
                  <a:pt x="10579657" y="2089037"/>
                </a:lnTo>
                <a:lnTo>
                  <a:pt x="10571832" y="2089037"/>
                </a:lnTo>
                <a:lnTo>
                  <a:pt x="10538493" y="2052152"/>
                </a:lnTo>
                <a:cubicBezTo>
                  <a:pt x="10069805" y="1583464"/>
                  <a:pt x="9309913" y="1583464"/>
                  <a:pt x="8841225" y="2052152"/>
                </a:cubicBezTo>
                <a:lnTo>
                  <a:pt x="8807885" y="2089036"/>
                </a:lnTo>
                <a:lnTo>
                  <a:pt x="8793324" y="2089037"/>
                </a:lnTo>
                <a:lnTo>
                  <a:pt x="8746708" y="2131172"/>
                </a:lnTo>
                <a:cubicBezTo>
                  <a:pt x="8306745" y="2490011"/>
                  <a:pt x="7671700" y="2490011"/>
                  <a:pt x="7231737" y="2131172"/>
                </a:cubicBezTo>
                <a:lnTo>
                  <a:pt x="7185121" y="2089037"/>
                </a:lnTo>
                <a:lnTo>
                  <a:pt x="7176648" y="2089037"/>
                </a:lnTo>
                <a:lnTo>
                  <a:pt x="7137221" y="2045416"/>
                </a:lnTo>
                <a:cubicBezTo>
                  <a:pt x="6668533" y="1576728"/>
                  <a:pt x="5908640" y="1576728"/>
                  <a:pt x="5439952" y="2045416"/>
                </a:cubicBezTo>
                <a:lnTo>
                  <a:pt x="5400527" y="2089035"/>
                </a:lnTo>
                <a:lnTo>
                  <a:pt x="5398788" y="2089035"/>
                </a:lnTo>
                <a:lnTo>
                  <a:pt x="5352171" y="2131171"/>
                </a:lnTo>
                <a:cubicBezTo>
                  <a:pt x="4912209" y="2490010"/>
                  <a:pt x="4277163" y="2490011"/>
                  <a:pt x="3837201" y="2131171"/>
                </a:cubicBezTo>
                <a:lnTo>
                  <a:pt x="3790584" y="2089036"/>
                </a:lnTo>
                <a:lnTo>
                  <a:pt x="3782759" y="2089036"/>
                </a:lnTo>
                <a:lnTo>
                  <a:pt x="3749420" y="2052152"/>
                </a:lnTo>
                <a:cubicBezTo>
                  <a:pt x="3280732" y="1583463"/>
                  <a:pt x="2520839" y="1583463"/>
                  <a:pt x="2052151" y="2052152"/>
                </a:cubicBezTo>
                <a:lnTo>
                  <a:pt x="2018814" y="2089035"/>
                </a:lnTo>
                <a:lnTo>
                  <a:pt x="2004252" y="2089035"/>
                </a:lnTo>
                <a:lnTo>
                  <a:pt x="1957634" y="2131171"/>
                </a:lnTo>
                <a:cubicBezTo>
                  <a:pt x="1486247" y="2515642"/>
                  <a:pt x="790911" y="2488181"/>
                  <a:pt x="351516" y="2048786"/>
                </a:cubicBezTo>
                <a:cubicBezTo>
                  <a:pt x="-117171" y="1580098"/>
                  <a:pt x="-117172" y="820205"/>
                  <a:pt x="351516" y="351517"/>
                </a:cubicBezTo>
                <a:cubicBezTo>
                  <a:pt x="790911" y="-87879"/>
                  <a:pt x="1486248" y="-115340"/>
                  <a:pt x="1957635" y="269131"/>
                </a:cubicBezTo>
                <a:lnTo>
                  <a:pt x="2010995" y="317361"/>
                </a:lnTo>
                <a:lnTo>
                  <a:pt x="2018236" y="317361"/>
                </a:lnTo>
                <a:lnTo>
                  <a:pt x="2052152" y="354883"/>
                </a:lnTo>
                <a:cubicBezTo>
                  <a:pt x="2520840" y="823572"/>
                  <a:pt x="3280732" y="823571"/>
                  <a:pt x="3749420" y="354883"/>
                </a:cubicBezTo>
                <a:lnTo>
                  <a:pt x="3783336" y="317359"/>
                </a:lnTo>
                <a:lnTo>
                  <a:pt x="3783842" y="317359"/>
                </a:lnTo>
                <a:lnTo>
                  <a:pt x="3837202" y="269129"/>
                </a:lnTo>
                <a:cubicBezTo>
                  <a:pt x="4277163" y="-89710"/>
                  <a:pt x="4912209" y="-89710"/>
                  <a:pt x="5352171" y="269130"/>
                </a:cubicBezTo>
                <a:lnTo>
                  <a:pt x="5405530" y="317359"/>
                </a:lnTo>
                <a:lnTo>
                  <a:pt x="5413095" y="317360"/>
                </a:lnTo>
                <a:lnTo>
                  <a:pt x="5450056" y="358251"/>
                </a:lnTo>
                <a:cubicBezTo>
                  <a:pt x="5918744" y="826940"/>
                  <a:pt x="6678636" y="826940"/>
                  <a:pt x="7147324" y="358251"/>
                </a:cubicBezTo>
                <a:lnTo>
                  <a:pt x="7210650" y="288190"/>
                </a:lnTo>
                <a:lnTo>
                  <a:pt x="7231738" y="269129"/>
                </a:lnTo>
                <a:cubicBezTo>
                  <a:pt x="7671700" y="-89709"/>
                  <a:pt x="8306745" y="-89709"/>
                  <a:pt x="8746706" y="269130"/>
                </a:cubicBezTo>
                <a:lnTo>
                  <a:pt x="8800066" y="317360"/>
                </a:lnTo>
                <a:lnTo>
                  <a:pt x="8806660" y="317360"/>
                </a:lnTo>
                <a:lnTo>
                  <a:pt x="8834488" y="348148"/>
                </a:lnTo>
                <a:cubicBezTo>
                  <a:pt x="9303177" y="816836"/>
                  <a:pt x="10063069" y="816836"/>
                  <a:pt x="10531757" y="348148"/>
                </a:cubicBezTo>
                <a:lnTo>
                  <a:pt x="10559585" y="317359"/>
                </a:lnTo>
                <a:lnTo>
                  <a:pt x="10572914" y="317359"/>
                </a:lnTo>
                <a:lnTo>
                  <a:pt x="10626275" y="269130"/>
                </a:lnTo>
                <a:cubicBezTo>
                  <a:pt x="11097663" y="-115341"/>
                  <a:pt x="11792998" y="-87879"/>
                  <a:pt x="12232394" y="351517"/>
                </a:cubicBezTo>
                <a:close/>
              </a:path>
            </a:pathLst>
          </a:custGeom>
          <a:gradFill flip="none" rotWithShape="1">
            <a:gsLst>
              <a:gs pos="100000">
                <a:schemeClr val="bg1"/>
              </a:gs>
              <a:gs pos="0">
                <a:schemeClr val="bg1">
                  <a:lumMod val="75000"/>
                </a:schemeClr>
              </a:gs>
            </a:gsLst>
            <a:lin ang="2700000" scaled="1"/>
            <a:tileRect/>
          </a:gradFill>
          <a:ln w="15875">
            <a:gradFill>
              <a:gsLst>
                <a:gs pos="0">
                  <a:schemeClr val="bg1"/>
                </a:gs>
                <a:gs pos="100000">
                  <a:schemeClr val="bg1">
                    <a:lumMod val="75000"/>
                  </a:schemeClr>
                </a:gs>
              </a:gsLst>
              <a:lin ang="5400000" scaled="1"/>
            </a:gradFill>
          </a:ln>
          <a:effectLst>
            <a:outerShdw blurRad="419100" dist="889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nvGrpSpPr>
          <p:cNvPr id="7" name="组合 6"/>
          <p:cNvGrpSpPr/>
          <p:nvPr/>
        </p:nvGrpSpPr>
        <p:grpSpPr>
          <a:xfrm>
            <a:off x="2749409" y="3925245"/>
            <a:ext cx="1434026" cy="2025630"/>
            <a:chOff x="3443288" y="4624735"/>
            <a:chExt cx="1820749" cy="2572825"/>
          </a:xfrm>
        </p:grpSpPr>
        <p:sp>
          <p:nvSpPr>
            <p:cNvPr id="8" name="圆角矩形 7"/>
            <p:cNvSpPr/>
            <p:nvPr/>
          </p:nvSpPr>
          <p:spPr>
            <a:xfrm rot="2760000">
              <a:off x="3182263" y="5115787"/>
              <a:ext cx="2572825" cy="1590722"/>
            </a:xfrm>
            <a:prstGeom prst="roundRect">
              <a:avLst>
                <a:gd name="adj" fmla="val 50000"/>
              </a:avLst>
            </a:prstGeom>
            <a:gradFill>
              <a:gsLst>
                <a:gs pos="38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sp>
          <p:nvSpPr>
            <p:cNvPr id="9" name="圆角矩形 8"/>
            <p:cNvSpPr/>
            <p:nvPr/>
          </p:nvSpPr>
          <p:spPr>
            <a:xfrm>
              <a:off x="3443288" y="4853200"/>
              <a:ext cx="1108128" cy="1108128"/>
            </a:xfrm>
            <a:prstGeom prst="roundRect">
              <a:avLst>
                <a:gd name="adj" fmla="val 50000"/>
              </a:avLst>
            </a:prstGeom>
            <a:solidFill>
              <a:srgbClr val="FAC14D"/>
            </a:solidFill>
            <a:ln w="22225">
              <a:no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endParaRPr>
            </a:p>
          </p:txBody>
        </p:sp>
        <p:grpSp>
          <p:nvGrpSpPr>
            <p:cNvPr id="10" name="Group 41"/>
            <p:cNvGrpSpPr>
              <a:grpSpLocks noChangeAspect="1"/>
            </p:cNvGrpSpPr>
            <p:nvPr/>
          </p:nvGrpSpPr>
          <p:grpSpPr bwMode="auto">
            <a:xfrm>
              <a:off x="3773846" y="5132871"/>
              <a:ext cx="447011" cy="547203"/>
              <a:chOff x="3783" y="2089"/>
              <a:chExt cx="116" cy="142"/>
            </a:xfrm>
            <a:solidFill>
              <a:schemeClr val="bg1"/>
            </a:solidFill>
            <a:effectLst/>
          </p:grpSpPr>
          <p:sp>
            <p:nvSpPr>
              <p:cNvPr id="11" name="Freeform 42"/>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14" name="Freeform 43"/>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16" name="Freeform 44"/>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17" name="Freeform 45"/>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18" name="Freeform 46"/>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19" name="Freeform 47"/>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20" name="Freeform 48"/>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sp>
            <p:nvSpPr>
              <p:cNvPr id="21" name="Freeform 49"/>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endParaRPr>
              </a:p>
            </p:txBody>
          </p:sp>
        </p:grpSp>
      </p:grpSp>
      <p:grpSp>
        <p:nvGrpSpPr>
          <p:cNvPr id="22" name="组合 21"/>
          <p:cNvGrpSpPr/>
          <p:nvPr/>
        </p:nvGrpSpPr>
        <p:grpSpPr>
          <a:xfrm>
            <a:off x="4843650" y="1843097"/>
            <a:ext cx="1451963" cy="2025630"/>
            <a:chOff x="6102297" y="1980126"/>
            <a:chExt cx="1843522" cy="2572825"/>
          </a:xfrm>
        </p:grpSpPr>
        <p:sp>
          <p:nvSpPr>
            <p:cNvPr id="23" name="圆角矩形 22"/>
            <p:cNvSpPr/>
            <p:nvPr/>
          </p:nvSpPr>
          <p:spPr>
            <a:xfrm rot="2760000">
              <a:off x="5864045" y="2471178"/>
              <a:ext cx="2572825" cy="1590722"/>
            </a:xfrm>
            <a:prstGeom prst="roundRect">
              <a:avLst>
                <a:gd name="adj" fmla="val 50000"/>
              </a:avLst>
            </a:prstGeom>
            <a:gradFill>
              <a:gsLst>
                <a:gs pos="38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nvGrpSpPr>
            <p:cNvPr id="24" name="组合 23"/>
            <p:cNvGrpSpPr/>
            <p:nvPr/>
          </p:nvGrpSpPr>
          <p:grpSpPr>
            <a:xfrm>
              <a:off x="6102297" y="2204940"/>
              <a:ext cx="1108128" cy="1108128"/>
              <a:chOff x="6102297" y="2204940"/>
              <a:chExt cx="1108128" cy="1108128"/>
            </a:xfrm>
          </p:grpSpPr>
          <p:sp>
            <p:nvSpPr>
              <p:cNvPr id="25" name="圆角矩形 24"/>
              <p:cNvSpPr/>
              <p:nvPr/>
            </p:nvSpPr>
            <p:spPr>
              <a:xfrm>
                <a:off x="6102297" y="2204940"/>
                <a:ext cx="1108128" cy="1108128"/>
              </a:xfrm>
              <a:prstGeom prst="roundRect">
                <a:avLst>
                  <a:gd name="adj" fmla="val 50000"/>
                </a:avLst>
              </a:prstGeom>
              <a:solidFill>
                <a:srgbClr val="1C9494"/>
              </a:solidFill>
              <a:ln w="22225">
                <a:no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nvGrpSpPr>
              <p:cNvPr id="26" name="Group 52"/>
              <p:cNvGrpSpPr>
                <a:grpSpLocks noChangeAspect="1"/>
              </p:cNvGrpSpPr>
              <p:nvPr/>
            </p:nvGrpSpPr>
            <p:grpSpPr bwMode="auto">
              <a:xfrm>
                <a:off x="6372767" y="2477855"/>
                <a:ext cx="567188" cy="562297"/>
                <a:chOff x="3783" y="2102"/>
                <a:chExt cx="116" cy="115"/>
              </a:xfrm>
              <a:solidFill>
                <a:schemeClr val="bg1"/>
              </a:solidFill>
              <a:effectLst/>
            </p:grpSpPr>
            <p:sp>
              <p:nvSpPr>
                <p:cNvPr id="27"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8"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29" name="Freeform 55"/>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30" name="Freeform 56"/>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31" name="Freeform 57"/>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32" name="Freeform 58"/>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33" name="Freeform 59"/>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grpSp>
        </p:grpSp>
      </p:grpSp>
      <p:grpSp>
        <p:nvGrpSpPr>
          <p:cNvPr id="34" name="组合 33"/>
          <p:cNvGrpSpPr/>
          <p:nvPr/>
        </p:nvGrpSpPr>
        <p:grpSpPr>
          <a:xfrm>
            <a:off x="3793264" y="2871640"/>
            <a:ext cx="1434823" cy="2025630"/>
            <a:chOff x="4768646" y="3286515"/>
            <a:chExt cx="1821760" cy="2572825"/>
          </a:xfrm>
        </p:grpSpPr>
        <p:sp>
          <p:nvSpPr>
            <p:cNvPr id="35" name="圆角矩形 34"/>
            <p:cNvSpPr/>
            <p:nvPr/>
          </p:nvSpPr>
          <p:spPr>
            <a:xfrm rot="2760000">
              <a:off x="4508632" y="3777567"/>
              <a:ext cx="2572825" cy="1590722"/>
            </a:xfrm>
            <a:prstGeom prst="roundRect">
              <a:avLst>
                <a:gd name="adj" fmla="val 50000"/>
              </a:avLst>
            </a:prstGeom>
            <a:gradFill>
              <a:gsLst>
                <a:gs pos="38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36" name="圆角矩形 35"/>
            <p:cNvSpPr/>
            <p:nvPr/>
          </p:nvSpPr>
          <p:spPr>
            <a:xfrm>
              <a:off x="4768646" y="3525740"/>
              <a:ext cx="1108128" cy="1108128"/>
            </a:xfrm>
            <a:prstGeom prst="roundRect">
              <a:avLst>
                <a:gd name="adj" fmla="val 50000"/>
              </a:avLst>
            </a:prstGeom>
            <a:solidFill>
              <a:srgbClr val="F95647"/>
            </a:solidFill>
            <a:ln w="22225">
              <a:no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nvGrpSpPr>
            <p:cNvPr id="37" name="Group 62"/>
            <p:cNvGrpSpPr>
              <a:grpSpLocks noChangeAspect="1"/>
            </p:cNvGrpSpPr>
            <p:nvPr/>
          </p:nvGrpSpPr>
          <p:grpSpPr bwMode="auto">
            <a:xfrm>
              <a:off x="5047787" y="3860292"/>
              <a:ext cx="549846" cy="439024"/>
              <a:chOff x="3775" y="2110"/>
              <a:chExt cx="129" cy="103"/>
            </a:xfrm>
            <a:solidFill>
              <a:schemeClr val="bg1"/>
            </a:solidFill>
            <a:effectLst/>
          </p:grpSpPr>
          <p:sp>
            <p:nvSpPr>
              <p:cNvPr id="38" name="Freeform 63"/>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39" name="Freeform 64"/>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40"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grpSp>
      </p:grpSp>
      <p:grpSp>
        <p:nvGrpSpPr>
          <p:cNvPr id="41" name="组合 40"/>
          <p:cNvGrpSpPr/>
          <p:nvPr/>
        </p:nvGrpSpPr>
        <p:grpSpPr>
          <a:xfrm>
            <a:off x="5880187" y="782453"/>
            <a:ext cx="1450628" cy="2025630"/>
            <a:chOff x="7418361" y="632964"/>
            <a:chExt cx="1841827" cy="2572825"/>
          </a:xfrm>
        </p:grpSpPr>
        <p:sp>
          <p:nvSpPr>
            <p:cNvPr id="42" name="圆角矩形 41"/>
            <p:cNvSpPr/>
            <p:nvPr/>
          </p:nvSpPr>
          <p:spPr>
            <a:xfrm rot="2760000">
              <a:off x="7178414" y="1124016"/>
              <a:ext cx="2572825" cy="1590722"/>
            </a:xfrm>
            <a:prstGeom prst="roundRect">
              <a:avLst>
                <a:gd name="adj" fmla="val 50000"/>
              </a:avLst>
            </a:prstGeom>
            <a:gradFill>
              <a:gsLst>
                <a:gs pos="38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43" name="圆角矩形 42"/>
            <p:cNvSpPr/>
            <p:nvPr/>
          </p:nvSpPr>
          <p:spPr>
            <a:xfrm>
              <a:off x="7418361" y="886700"/>
              <a:ext cx="1108128" cy="1108128"/>
            </a:xfrm>
            <a:prstGeom prst="roundRect">
              <a:avLst>
                <a:gd name="adj" fmla="val 50000"/>
              </a:avLst>
            </a:prstGeom>
            <a:solidFill>
              <a:srgbClr val="78AF51"/>
            </a:solidFill>
            <a:ln w="22225">
              <a:noFill/>
            </a:ln>
            <a:effectLst>
              <a:outerShdw blurRad="203200" dist="139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nvGrpSpPr>
            <p:cNvPr id="44" name="Group 68"/>
            <p:cNvGrpSpPr>
              <a:grpSpLocks noChangeAspect="1"/>
            </p:cNvGrpSpPr>
            <p:nvPr/>
          </p:nvGrpSpPr>
          <p:grpSpPr bwMode="auto">
            <a:xfrm>
              <a:off x="7702659" y="1180843"/>
              <a:ext cx="539531" cy="519841"/>
              <a:chOff x="3770" y="2095"/>
              <a:chExt cx="137" cy="132"/>
            </a:xfrm>
            <a:solidFill>
              <a:schemeClr val="bg1"/>
            </a:solidFill>
            <a:effectLst/>
          </p:grpSpPr>
          <p:sp>
            <p:nvSpPr>
              <p:cNvPr id="45" name="Freeform 69"/>
              <p:cNvSpPr/>
              <p:nvPr/>
            </p:nvSpPr>
            <p:spPr bwMode="auto">
              <a:xfrm>
                <a:off x="3770" y="2190"/>
                <a:ext cx="137" cy="37"/>
              </a:xfrm>
              <a:custGeom>
                <a:avLst/>
                <a:gdLst>
                  <a:gd name="T0" fmla="*/ 52 w 55"/>
                  <a:gd name="T1" fmla="*/ 6 h 15"/>
                  <a:gd name="T2" fmla="*/ 38 w 55"/>
                  <a:gd name="T3" fmla="*/ 6 h 15"/>
                  <a:gd name="T4" fmla="*/ 37 w 55"/>
                  <a:gd name="T5" fmla="*/ 6 h 15"/>
                  <a:gd name="T6" fmla="*/ 37 w 55"/>
                  <a:gd name="T7" fmla="*/ 3 h 15"/>
                  <a:gd name="T8" fmla="*/ 37 w 55"/>
                  <a:gd name="T9" fmla="*/ 1 h 15"/>
                  <a:gd name="T10" fmla="*/ 35 w 55"/>
                  <a:gd name="T11" fmla="*/ 0 h 15"/>
                  <a:gd name="T12" fmla="*/ 20 w 55"/>
                  <a:gd name="T13" fmla="*/ 0 h 15"/>
                  <a:gd name="T14" fmla="*/ 18 w 55"/>
                  <a:gd name="T15" fmla="*/ 3 h 15"/>
                  <a:gd name="T16" fmla="*/ 18 w 55"/>
                  <a:gd name="T17" fmla="*/ 6 h 15"/>
                  <a:gd name="T18" fmla="*/ 18 w 55"/>
                  <a:gd name="T19" fmla="*/ 6 h 15"/>
                  <a:gd name="T20" fmla="*/ 3 w 55"/>
                  <a:gd name="T21" fmla="*/ 6 h 15"/>
                  <a:gd name="T22" fmla="*/ 0 w 55"/>
                  <a:gd name="T23" fmla="*/ 8 h 15"/>
                  <a:gd name="T24" fmla="*/ 0 w 55"/>
                  <a:gd name="T25" fmla="*/ 14 h 15"/>
                  <a:gd name="T26" fmla="*/ 1 w 55"/>
                  <a:gd name="T27" fmla="*/ 15 h 15"/>
                  <a:gd name="T28" fmla="*/ 2 w 55"/>
                  <a:gd name="T29" fmla="*/ 14 h 15"/>
                  <a:gd name="T30" fmla="*/ 2 w 55"/>
                  <a:gd name="T31" fmla="*/ 8 h 15"/>
                  <a:gd name="T32" fmla="*/ 3 w 55"/>
                  <a:gd name="T33" fmla="*/ 8 h 15"/>
                  <a:gd name="T34" fmla="*/ 18 w 55"/>
                  <a:gd name="T35" fmla="*/ 8 h 15"/>
                  <a:gd name="T36" fmla="*/ 18 w 55"/>
                  <a:gd name="T37" fmla="*/ 8 h 15"/>
                  <a:gd name="T38" fmla="*/ 18 w 55"/>
                  <a:gd name="T39" fmla="*/ 9 h 15"/>
                  <a:gd name="T40" fmla="*/ 19 w 55"/>
                  <a:gd name="T41" fmla="*/ 9 h 15"/>
                  <a:gd name="T42" fmla="*/ 20 w 55"/>
                  <a:gd name="T43" fmla="*/ 9 h 15"/>
                  <a:gd name="T44" fmla="*/ 20 w 55"/>
                  <a:gd name="T45" fmla="*/ 8 h 15"/>
                  <a:gd name="T46" fmla="*/ 20 w 55"/>
                  <a:gd name="T47" fmla="*/ 3 h 15"/>
                  <a:gd name="T48" fmla="*/ 20 w 55"/>
                  <a:gd name="T49" fmla="*/ 2 h 15"/>
                  <a:gd name="T50" fmla="*/ 35 w 55"/>
                  <a:gd name="T51" fmla="*/ 2 h 15"/>
                  <a:gd name="T52" fmla="*/ 35 w 55"/>
                  <a:gd name="T53" fmla="*/ 3 h 15"/>
                  <a:gd name="T54" fmla="*/ 35 w 55"/>
                  <a:gd name="T55" fmla="*/ 8 h 15"/>
                  <a:gd name="T56" fmla="*/ 36 w 55"/>
                  <a:gd name="T57" fmla="*/ 9 h 15"/>
                  <a:gd name="T58" fmla="*/ 36 w 55"/>
                  <a:gd name="T59" fmla="*/ 9 h 15"/>
                  <a:gd name="T60" fmla="*/ 37 w 55"/>
                  <a:gd name="T61" fmla="*/ 9 h 15"/>
                  <a:gd name="T62" fmla="*/ 37 w 55"/>
                  <a:gd name="T63" fmla="*/ 8 h 15"/>
                  <a:gd name="T64" fmla="*/ 38 w 55"/>
                  <a:gd name="T65" fmla="*/ 8 h 15"/>
                  <a:gd name="T66" fmla="*/ 52 w 55"/>
                  <a:gd name="T67" fmla="*/ 8 h 15"/>
                  <a:gd name="T68" fmla="*/ 53 w 55"/>
                  <a:gd name="T69" fmla="*/ 8 h 15"/>
                  <a:gd name="T70" fmla="*/ 53 w 55"/>
                  <a:gd name="T71" fmla="*/ 14 h 15"/>
                  <a:gd name="T72" fmla="*/ 54 w 55"/>
                  <a:gd name="T73" fmla="*/ 15 h 15"/>
                  <a:gd name="T74" fmla="*/ 55 w 55"/>
                  <a:gd name="T75" fmla="*/ 14 h 15"/>
                  <a:gd name="T76" fmla="*/ 55 w 55"/>
                  <a:gd name="T77" fmla="*/ 8 h 15"/>
                  <a:gd name="T78" fmla="*/ 52 w 55"/>
                  <a:gd name="T79"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 h="15">
                    <a:moveTo>
                      <a:pt x="52" y="6"/>
                    </a:moveTo>
                    <a:cubicBezTo>
                      <a:pt x="38" y="6"/>
                      <a:pt x="38" y="6"/>
                      <a:pt x="38" y="6"/>
                    </a:cubicBezTo>
                    <a:cubicBezTo>
                      <a:pt x="38" y="6"/>
                      <a:pt x="37" y="6"/>
                      <a:pt x="37" y="6"/>
                    </a:cubicBezTo>
                    <a:cubicBezTo>
                      <a:pt x="37" y="3"/>
                      <a:pt x="37" y="3"/>
                      <a:pt x="37" y="3"/>
                    </a:cubicBezTo>
                    <a:cubicBezTo>
                      <a:pt x="37" y="2"/>
                      <a:pt x="37" y="1"/>
                      <a:pt x="37" y="1"/>
                    </a:cubicBezTo>
                    <a:cubicBezTo>
                      <a:pt x="36" y="0"/>
                      <a:pt x="36" y="0"/>
                      <a:pt x="35" y="0"/>
                    </a:cubicBezTo>
                    <a:cubicBezTo>
                      <a:pt x="20" y="0"/>
                      <a:pt x="20" y="0"/>
                      <a:pt x="20" y="0"/>
                    </a:cubicBezTo>
                    <a:cubicBezTo>
                      <a:pt x="19" y="0"/>
                      <a:pt x="18" y="1"/>
                      <a:pt x="18" y="3"/>
                    </a:cubicBezTo>
                    <a:cubicBezTo>
                      <a:pt x="18" y="6"/>
                      <a:pt x="18" y="6"/>
                      <a:pt x="18" y="6"/>
                    </a:cubicBezTo>
                    <a:cubicBezTo>
                      <a:pt x="18" y="6"/>
                      <a:pt x="18" y="6"/>
                      <a:pt x="18" y="6"/>
                    </a:cubicBezTo>
                    <a:cubicBezTo>
                      <a:pt x="3" y="6"/>
                      <a:pt x="3" y="6"/>
                      <a:pt x="3" y="6"/>
                    </a:cubicBezTo>
                    <a:cubicBezTo>
                      <a:pt x="2" y="6"/>
                      <a:pt x="0" y="7"/>
                      <a:pt x="0" y="8"/>
                    </a:cubicBezTo>
                    <a:cubicBezTo>
                      <a:pt x="0" y="14"/>
                      <a:pt x="0" y="14"/>
                      <a:pt x="0" y="14"/>
                    </a:cubicBezTo>
                    <a:cubicBezTo>
                      <a:pt x="0" y="14"/>
                      <a:pt x="1" y="15"/>
                      <a:pt x="1" y="15"/>
                    </a:cubicBezTo>
                    <a:cubicBezTo>
                      <a:pt x="2" y="15"/>
                      <a:pt x="2" y="14"/>
                      <a:pt x="2" y="14"/>
                    </a:cubicBezTo>
                    <a:cubicBezTo>
                      <a:pt x="2" y="8"/>
                      <a:pt x="2" y="8"/>
                      <a:pt x="2" y="8"/>
                    </a:cubicBezTo>
                    <a:cubicBezTo>
                      <a:pt x="2" y="8"/>
                      <a:pt x="3" y="8"/>
                      <a:pt x="3" y="8"/>
                    </a:cubicBezTo>
                    <a:cubicBezTo>
                      <a:pt x="18" y="8"/>
                      <a:pt x="18" y="8"/>
                      <a:pt x="18" y="8"/>
                    </a:cubicBezTo>
                    <a:cubicBezTo>
                      <a:pt x="18" y="8"/>
                      <a:pt x="18" y="8"/>
                      <a:pt x="18" y="8"/>
                    </a:cubicBezTo>
                    <a:cubicBezTo>
                      <a:pt x="18" y="8"/>
                      <a:pt x="18" y="8"/>
                      <a:pt x="18" y="9"/>
                    </a:cubicBezTo>
                    <a:cubicBezTo>
                      <a:pt x="18" y="9"/>
                      <a:pt x="19" y="9"/>
                      <a:pt x="19" y="9"/>
                    </a:cubicBezTo>
                    <a:cubicBezTo>
                      <a:pt x="19" y="9"/>
                      <a:pt x="19" y="9"/>
                      <a:pt x="20" y="9"/>
                    </a:cubicBezTo>
                    <a:cubicBezTo>
                      <a:pt x="20" y="8"/>
                      <a:pt x="20" y="8"/>
                      <a:pt x="20" y="8"/>
                    </a:cubicBezTo>
                    <a:cubicBezTo>
                      <a:pt x="20" y="3"/>
                      <a:pt x="20" y="3"/>
                      <a:pt x="20" y="3"/>
                    </a:cubicBezTo>
                    <a:cubicBezTo>
                      <a:pt x="20" y="2"/>
                      <a:pt x="20" y="2"/>
                      <a:pt x="20" y="2"/>
                    </a:cubicBezTo>
                    <a:cubicBezTo>
                      <a:pt x="35" y="2"/>
                      <a:pt x="35" y="2"/>
                      <a:pt x="35" y="2"/>
                    </a:cubicBezTo>
                    <a:cubicBezTo>
                      <a:pt x="35" y="2"/>
                      <a:pt x="35" y="2"/>
                      <a:pt x="35" y="3"/>
                    </a:cubicBezTo>
                    <a:cubicBezTo>
                      <a:pt x="35" y="8"/>
                      <a:pt x="35" y="8"/>
                      <a:pt x="35" y="8"/>
                    </a:cubicBezTo>
                    <a:cubicBezTo>
                      <a:pt x="35" y="8"/>
                      <a:pt x="35" y="8"/>
                      <a:pt x="36" y="9"/>
                    </a:cubicBezTo>
                    <a:cubicBezTo>
                      <a:pt x="36" y="9"/>
                      <a:pt x="36" y="9"/>
                      <a:pt x="36" y="9"/>
                    </a:cubicBezTo>
                    <a:cubicBezTo>
                      <a:pt x="37" y="9"/>
                      <a:pt x="37" y="9"/>
                      <a:pt x="37" y="9"/>
                    </a:cubicBezTo>
                    <a:cubicBezTo>
                      <a:pt x="37" y="8"/>
                      <a:pt x="37" y="8"/>
                      <a:pt x="37" y="8"/>
                    </a:cubicBezTo>
                    <a:cubicBezTo>
                      <a:pt x="37" y="8"/>
                      <a:pt x="37" y="8"/>
                      <a:pt x="38" y="8"/>
                    </a:cubicBezTo>
                    <a:cubicBezTo>
                      <a:pt x="52" y="8"/>
                      <a:pt x="52" y="8"/>
                      <a:pt x="52" y="8"/>
                    </a:cubicBezTo>
                    <a:cubicBezTo>
                      <a:pt x="53" y="8"/>
                      <a:pt x="53" y="8"/>
                      <a:pt x="53" y="8"/>
                    </a:cubicBezTo>
                    <a:cubicBezTo>
                      <a:pt x="53" y="14"/>
                      <a:pt x="53" y="14"/>
                      <a:pt x="53" y="14"/>
                    </a:cubicBezTo>
                    <a:cubicBezTo>
                      <a:pt x="53" y="14"/>
                      <a:pt x="53" y="15"/>
                      <a:pt x="54" y="15"/>
                    </a:cubicBezTo>
                    <a:cubicBezTo>
                      <a:pt x="54" y="15"/>
                      <a:pt x="55" y="14"/>
                      <a:pt x="55" y="14"/>
                    </a:cubicBezTo>
                    <a:cubicBezTo>
                      <a:pt x="55" y="8"/>
                      <a:pt x="55" y="8"/>
                      <a:pt x="55" y="8"/>
                    </a:cubicBezTo>
                    <a:cubicBezTo>
                      <a:pt x="55" y="7"/>
                      <a:pt x="54" y="6"/>
                      <a:pt x="5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46" name="Freeform 70"/>
              <p:cNvSpPr/>
              <p:nvPr/>
            </p:nvSpPr>
            <p:spPr bwMode="auto">
              <a:xfrm>
                <a:off x="3820" y="2118"/>
                <a:ext cx="37" cy="69"/>
              </a:xfrm>
              <a:custGeom>
                <a:avLst/>
                <a:gdLst>
                  <a:gd name="T0" fmla="*/ 2 w 15"/>
                  <a:gd name="T1" fmla="*/ 14 h 28"/>
                  <a:gd name="T2" fmla="*/ 3 w 15"/>
                  <a:gd name="T3" fmla="*/ 13 h 28"/>
                  <a:gd name="T4" fmla="*/ 3 w 15"/>
                  <a:gd name="T5" fmla="*/ 8 h 28"/>
                  <a:gd name="T6" fmla="*/ 4 w 15"/>
                  <a:gd name="T7" fmla="*/ 4 h 28"/>
                  <a:gd name="T8" fmla="*/ 4 w 15"/>
                  <a:gd name="T9" fmla="*/ 4 h 28"/>
                  <a:gd name="T10" fmla="*/ 4 w 15"/>
                  <a:gd name="T11" fmla="*/ 12 h 28"/>
                  <a:gd name="T12" fmla="*/ 4 w 15"/>
                  <a:gd name="T13" fmla="*/ 13 h 28"/>
                  <a:gd name="T14" fmla="*/ 4 w 15"/>
                  <a:gd name="T15" fmla="*/ 26 h 28"/>
                  <a:gd name="T16" fmla="*/ 5 w 15"/>
                  <a:gd name="T17" fmla="*/ 28 h 28"/>
                  <a:gd name="T18" fmla="*/ 5 w 15"/>
                  <a:gd name="T19" fmla="*/ 28 h 28"/>
                  <a:gd name="T20" fmla="*/ 5 w 15"/>
                  <a:gd name="T21" fmla="*/ 28 h 28"/>
                  <a:gd name="T22" fmla="*/ 7 w 15"/>
                  <a:gd name="T23" fmla="*/ 26 h 28"/>
                  <a:gd name="T24" fmla="*/ 7 w 15"/>
                  <a:gd name="T25" fmla="*/ 14 h 28"/>
                  <a:gd name="T26" fmla="*/ 8 w 15"/>
                  <a:gd name="T27" fmla="*/ 14 h 28"/>
                  <a:gd name="T28" fmla="*/ 8 w 15"/>
                  <a:gd name="T29" fmla="*/ 26 h 28"/>
                  <a:gd name="T30" fmla="*/ 10 w 15"/>
                  <a:gd name="T31" fmla="*/ 28 h 28"/>
                  <a:gd name="T32" fmla="*/ 10 w 15"/>
                  <a:gd name="T33" fmla="*/ 28 h 28"/>
                  <a:gd name="T34" fmla="*/ 10 w 15"/>
                  <a:gd name="T35" fmla="*/ 28 h 28"/>
                  <a:gd name="T36" fmla="*/ 12 w 15"/>
                  <a:gd name="T37" fmla="*/ 26 h 28"/>
                  <a:gd name="T38" fmla="*/ 12 w 15"/>
                  <a:gd name="T39" fmla="*/ 13 h 28"/>
                  <a:gd name="T40" fmla="*/ 12 w 15"/>
                  <a:gd name="T41" fmla="*/ 12 h 28"/>
                  <a:gd name="T42" fmla="*/ 12 w 15"/>
                  <a:gd name="T43" fmla="*/ 4 h 28"/>
                  <a:gd name="T44" fmla="*/ 12 w 15"/>
                  <a:gd name="T45" fmla="*/ 4 h 28"/>
                  <a:gd name="T46" fmla="*/ 12 w 15"/>
                  <a:gd name="T47" fmla="*/ 8 h 28"/>
                  <a:gd name="T48" fmla="*/ 12 w 15"/>
                  <a:gd name="T49" fmla="*/ 13 h 28"/>
                  <a:gd name="T50" fmla="*/ 14 w 15"/>
                  <a:gd name="T51" fmla="*/ 14 h 28"/>
                  <a:gd name="T52" fmla="*/ 15 w 15"/>
                  <a:gd name="T53" fmla="*/ 13 h 28"/>
                  <a:gd name="T54" fmla="*/ 15 w 15"/>
                  <a:gd name="T55" fmla="*/ 8 h 28"/>
                  <a:gd name="T56" fmla="*/ 13 w 15"/>
                  <a:gd name="T57" fmla="*/ 1 h 28"/>
                  <a:gd name="T58" fmla="*/ 10 w 15"/>
                  <a:gd name="T59" fmla="*/ 0 h 28"/>
                  <a:gd name="T60" fmla="*/ 10 w 15"/>
                  <a:gd name="T61" fmla="*/ 0 h 28"/>
                  <a:gd name="T62" fmla="*/ 10 w 15"/>
                  <a:gd name="T63" fmla="*/ 0 h 28"/>
                  <a:gd name="T64" fmla="*/ 10 w 15"/>
                  <a:gd name="T65" fmla="*/ 0 h 28"/>
                  <a:gd name="T66" fmla="*/ 8 w 15"/>
                  <a:gd name="T67" fmla="*/ 4 h 28"/>
                  <a:gd name="T68" fmla="*/ 8 w 15"/>
                  <a:gd name="T69" fmla="*/ 1 h 28"/>
                  <a:gd name="T70" fmla="*/ 8 w 15"/>
                  <a:gd name="T71" fmla="*/ 1 h 28"/>
                  <a:gd name="T72" fmla="*/ 8 w 15"/>
                  <a:gd name="T73" fmla="*/ 0 h 28"/>
                  <a:gd name="T74" fmla="*/ 8 w 15"/>
                  <a:gd name="T75" fmla="*/ 0 h 28"/>
                  <a:gd name="T76" fmla="*/ 7 w 15"/>
                  <a:gd name="T77" fmla="*/ 0 h 28"/>
                  <a:gd name="T78" fmla="*/ 7 w 15"/>
                  <a:gd name="T79" fmla="*/ 0 h 28"/>
                  <a:gd name="T80" fmla="*/ 7 w 15"/>
                  <a:gd name="T81" fmla="*/ 1 h 28"/>
                  <a:gd name="T82" fmla="*/ 7 w 15"/>
                  <a:gd name="T83" fmla="*/ 1 h 28"/>
                  <a:gd name="T84" fmla="*/ 7 w 15"/>
                  <a:gd name="T85" fmla="*/ 4 h 28"/>
                  <a:gd name="T86" fmla="*/ 6 w 15"/>
                  <a:gd name="T87" fmla="*/ 0 h 28"/>
                  <a:gd name="T88" fmla="*/ 6 w 15"/>
                  <a:gd name="T89" fmla="*/ 0 h 28"/>
                  <a:gd name="T90" fmla="*/ 6 w 15"/>
                  <a:gd name="T91" fmla="*/ 0 h 28"/>
                  <a:gd name="T92" fmla="*/ 5 w 15"/>
                  <a:gd name="T93" fmla="*/ 0 h 28"/>
                  <a:gd name="T94" fmla="*/ 2 w 15"/>
                  <a:gd name="T95" fmla="*/ 1 h 28"/>
                  <a:gd name="T96" fmla="*/ 0 w 15"/>
                  <a:gd name="T97" fmla="*/ 8 h 28"/>
                  <a:gd name="T98" fmla="*/ 0 w 15"/>
                  <a:gd name="T99" fmla="*/ 13 h 28"/>
                  <a:gd name="T100" fmla="*/ 2 w 15"/>
                  <a:gd name="T101"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 h="28">
                    <a:moveTo>
                      <a:pt x="2" y="14"/>
                    </a:moveTo>
                    <a:cubicBezTo>
                      <a:pt x="3" y="14"/>
                      <a:pt x="3" y="14"/>
                      <a:pt x="3" y="13"/>
                    </a:cubicBezTo>
                    <a:cubicBezTo>
                      <a:pt x="3" y="13"/>
                      <a:pt x="3" y="10"/>
                      <a:pt x="3" y="8"/>
                    </a:cubicBezTo>
                    <a:cubicBezTo>
                      <a:pt x="3" y="7"/>
                      <a:pt x="3" y="4"/>
                      <a:pt x="4" y="4"/>
                    </a:cubicBezTo>
                    <a:cubicBezTo>
                      <a:pt x="4" y="4"/>
                      <a:pt x="4" y="4"/>
                      <a:pt x="4" y="4"/>
                    </a:cubicBezTo>
                    <a:cubicBezTo>
                      <a:pt x="4" y="12"/>
                      <a:pt x="4" y="12"/>
                      <a:pt x="4" y="12"/>
                    </a:cubicBezTo>
                    <a:cubicBezTo>
                      <a:pt x="4" y="12"/>
                      <a:pt x="4" y="13"/>
                      <a:pt x="4" y="13"/>
                    </a:cubicBezTo>
                    <a:cubicBezTo>
                      <a:pt x="4" y="26"/>
                      <a:pt x="4" y="26"/>
                      <a:pt x="4" y="26"/>
                    </a:cubicBezTo>
                    <a:cubicBezTo>
                      <a:pt x="4" y="27"/>
                      <a:pt x="4" y="28"/>
                      <a:pt x="5" y="28"/>
                    </a:cubicBezTo>
                    <a:cubicBezTo>
                      <a:pt x="5" y="28"/>
                      <a:pt x="5" y="28"/>
                      <a:pt x="5" y="28"/>
                    </a:cubicBezTo>
                    <a:cubicBezTo>
                      <a:pt x="5" y="28"/>
                      <a:pt x="5" y="28"/>
                      <a:pt x="5" y="28"/>
                    </a:cubicBezTo>
                    <a:cubicBezTo>
                      <a:pt x="6" y="28"/>
                      <a:pt x="7" y="27"/>
                      <a:pt x="7" y="26"/>
                    </a:cubicBezTo>
                    <a:cubicBezTo>
                      <a:pt x="7" y="14"/>
                      <a:pt x="7" y="14"/>
                      <a:pt x="7" y="14"/>
                    </a:cubicBezTo>
                    <a:cubicBezTo>
                      <a:pt x="8" y="14"/>
                      <a:pt x="8" y="14"/>
                      <a:pt x="8" y="14"/>
                    </a:cubicBezTo>
                    <a:cubicBezTo>
                      <a:pt x="8" y="26"/>
                      <a:pt x="8" y="26"/>
                      <a:pt x="8" y="26"/>
                    </a:cubicBezTo>
                    <a:cubicBezTo>
                      <a:pt x="8" y="27"/>
                      <a:pt x="9" y="28"/>
                      <a:pt x="10" y="28"/>
                    </a:cubicBezTo>
                    <a:cubicBezTo>
                      <a:pt x="10" y="28"/>
                      <a:pt x="10" y="28"/>
                      <a:pt x="10" y="28"/>
                    </a:cubicBezTo>
                    <a:cubicBezTo>
                      <a:pt x="10" y="28"/>
                      <a:pt x="10" y="28"/>
                      <a:pt x="10" y="28"/>
                    </a:cubicBezTo>
                    <a:cubicBezTo>
                      <a:pt x="11" y="28"/>
                      <a:pt x="12" y="27"/>
                      <a:pt x="12" y="26"/>
                    </a:cubicBezTo>
                    <a:cubicBezTo>
                      <a:pt x="12" y="13"/>
                      <a:pt x="12" y="13"/>
                      <a:pt x="12" y="13"/>
                    </a:cubicBezTo>
                    <a:cubicBezTo>
                      <a:pt x="12" y="13"/>
                      <a:pt x="12" y="12"/>
                      <a:pt x="12" y="12"/>
                    </a:cubicBezTo>
                    <a:cubicBezTo>
                      <a:pt x="12" y="4"/>
                      <a:pt x="12" y="4"/>
                      <a:pt x="12" y="4"/>
                    </a:cubicBezTo>
                    <a:cubicBezTo>
                      <a:pt x="12" y="4"/>
                      <a:pt x="12" y="4"/>
                      <a:pt x="12" y="4"/>
                    </a:cubicBezTo>
                    <a:cubicBezTo>
                      <a:pt x="12" y="4"/>
                      <a:pt x="12" y="7"/>
                      <a:pt x="12" y="8"/>
                    </a:cubicBezTo>
                    <a:cubicBezTo>
                      <a:pt x="13" y="10"/>
                      <a:pt x="12" y="13"/>
                      <a:pt x="12" y="13"/>
                    </a:cubicBezTo>
                    <a:cubicBezTo>
                      <a:pt x="12" y="14"/>
                      <a:pt x="13" y="14"/>
                      <a:pt x="14" y="14"/>
                    </a:cubicBezTo>
                    <a:cubicBezTo>
                      <a:pt x="15" y="14"/>
                      <a:pt x="15" y="14"/>
                      <a:pt x="15" y="13"/>
                    </a:cubicBezTo>
                    <a:cubicBezTo>
                      <a:pt x="15" y="13"/>
                      <a:pt x="15" y="10"/>
                      <a:pt x="15" y="8"/>
                    </a:cubicBezTo>
                    <a:cubicBezTo>
                      <a:pt x="15" y="3"/>
                      <a:pt x="13" y="1"/>
                      <a:pt x="13" y="1"/>
                    </a:cubicBezTo>
                    <a:cubicBezTo>
                      <a:pt x="12" y="1"/>
                      <a:pt x="11" y="0"/>
                      <a:pt x="10" y="0"/>
                    </a:cubicBezTo>
                    <a:cubicBezTo>
                      <a:pt x="10" y="0"/>
                      <a:pt x="10" y="0"/>
                      <a:pt x="10" y="0"/>
                    </a:cubicBezTo>
                    <a:cubicBezTo>
                      <a:pt x="10" y="0"/>
                      <a:pt x="10" y="0"/>
                      <a:pt x="10" y="0"/>
                    </a:cubicBezTo>
                    <a:cubicBezTo>
                      <a:pt x="10" y="0"/>
                      <a:pt x="10" y="0"/>
                      <a:pt x="10" y="0"/>
                    </a:cubicBezTo>
                    <a:cubicBezTo>
                      <a:pt x="10" y="0"/>
                      <a:pt x="9" y="2"/>
                      <a:pt x="8" y="4"/>
                    </a:cubicBezTo>
                    <a:cubicBezTo>
                      <a:pt x="8" y="3"/>
                      <a:pt x="8" y="1"/>
                      <a:pt x="8" y="1"/>
                    </a:cubicBezTo>
                    <a:cubicBezTo>
                      <a:pt x="8" y="1"/>
                      <a:pt x="8" y="1"/>
                      <a:pt x="8" y="1"/>
                    </a:cubicBezTo>
                    <a:cubicBezTo>
                      <a:pt x="8" y="0"/>
                      <a:pt x="8" y="0"/>
                      <a:pt x="8" y="0"/>
                    </a:cubicBezTo>
                    <a:cubicBezTo>
                      <a:pt x="8" y="0"/>
                      <a:pt x="8" y="0"/>
                      <a:pt x="8" y="0"/>
                    </a:cubicBezTo>
                    <a:cubicBezTo>
                      <a:pt x="7" y="0"/>
                      <a:pt x="7" y="0"/>
                      <a:pt x="7" y="0"/>
                    </a:cubicBezTo>
                    <a:cubicBezTo>
                      <a:pt x="7" y="0"/>
                      <a:pt x="7" y="0"/>
                      <a:pt x="7" y="0"/>
                    </a:cubicBezTo>
                    <a:cubicBezTo>
                      <a:pt x="7" y="1"/>
                      <a:pt x="7" y="1"/>
                      <a:pt x="7" y="1"/>
                    </a:cubicBezTo>
                    <a:cubicBezTo>
                      <a:pt x="7" y="1"/>
                      <a:pt x="7" y="1"/>
                      <a:pt x="7" y="1"/>
                    </a:cubicBezTo>
                    <a:cubicBezTo>
                      <a:pt x="7" y="1"/>
                      <a:pt x="7" y="3"/>
                      <a:pt x="7" y="4"/>
                    </a:cubicBezTo>
                    <a:cubicBezTo>
                      <a:pt x="6" y="2"/>
                      <a:pt x="6" y="0"/>
                      <a:pt x="6" y="0"/>
                    </a:cubicBezTo>
                    <a:cubicBezTo>
                      <a:pt x="6" y="0"/>
                      <a:pt x="6" y="0"/>
                      <a:pt x="6" y="0"/>
                    </a:cubicBezTo>
                    <a:cubicBezTo>
                      <a:pt x="6" y="0"/>
                      <a:pt x="6" y="0"/>
                      <a:pt x="6" y="0"/>
                    </a:cubicBezTo>
                    <a:cubicBezTo>
                      <a:pt x="5" y="0"/>
                      <a:pt x="5" y="0"/>
                      <a:pt x="5" y="0"/>
                    </a:cubicBezTo>
                    <a:cubicBezTo>
                      <a:pt x="4" y="0"/>
                      <a:pt x="3" y="1"/>
                      <a:pt x="2" y="1"/>
                    </a:cubicBezTo>
                    <a:cubicBezTo>
                      <a:pt x="2" y="1"/>
                      <a:pt x="1" y="3"/>
                      <a:pt x="0" y="8"/>
                    </a:cubicBezTo>
                    <a:cubicBezTo>
                      <a:pt x="0" y="10"/>
                      <a:pt x="0" y="13"/>
                      <a:pt x="0" y="13"/>
                    </a:cubicBezTo>
                    <a:cubicBezTo>
                      <a:pt x="1" y="14"/>
                      <a:pt x="1" y="14"/>
                      <a:pt x="2"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47" name="Freeform 71"/>
              <p:cNvSpPr/>
              <p:nvPr/>
            </p:nvSpPr>
            <p:spPr bwMode="auto">
              <a:xfrm>
                <a:off x="3830" y="2095"/>
                <a:ext cx="17" cy="20"/>
              </a:xfrm>
              <a:custGeom>
                <a:avLst/>
                <a:gdLst>
                  <a:gd name="T0" fmla="*/ 1 w 7"/>
                  <a:gd name="T1" fmla="*/ 5 h 8"/>
                  <a:gd name="T2" fmla="*/ 4 w 7"/>
                  <a:gd name="T3" fmla="*/ 8 h 8"/>
                  <a:gd name="T4" fmla="*/ 7 w 7"/>
                  <a:gd name="T5" fmla="*/ 5 h 8"/>
                  <a:gd name="T6" fmla="*/ 7 w 7"/>
                  <a:gd name="T7" fmla="*/ 4 h 8"/>
                  <a:gd name="T8" fmla="*/ 7 w 7"/>
                  <a:gd name="T9" fmla="*/ 4 h 8"/>
                  <a:gd name="T10" fmla="*/ 4 w 7"/>
                  <a:gd name="T11" fmla="*/ 0 h 8"/>
                  <a:gd name="T12" fmla="*/ 1 w 7"/>
                  <a:gd name="T13" fmla="*/ 4 h 8"/>
                  <a:gd name="T14" fmla="*/ 0 w 7"/>
                  <a:gd name="T15" fmla="*/ 4 h 8"/>
                  <a:gd name="T16" fmla="*/ 1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5"/>
                    </a:moveTo>
                    <a:cubicBezTo>
                      <a:pt x="1" y="7"/>
                      <a:pt x="2" y="8"/>
                      <a:pt x="4" y="8"/>
                    </a:cubicBezTo>
                    <a:cubicBezTo>
                      <a:pt x="5" y="8"/>
                      <a:pt x="6" y="7"/>
                      <a:pt x="7" y="5"/>
                    </a:cubicBezTo>
                    <a:cubicBezTo>
                      <a:pt x="7" y="5"/>
                      <a:pt x="7" y="5"/>
                      <a:pt x="7" y="4"/>
                    </a:cubicBezTo>
                    <a:cubicBezTo>
                      <a:pt x="7" y="4"/>
                      <a:pt x="7" y="4"/>
                      <a:pt x="7" y="4"/>
                    </a:cubicBezTo>
                    <a:cubicBezTo>
                      <a:pt x="7" y="2"/>
                      <a:pt x="5" y="0"/>
                      <a:pt x="4" y="0"/>
                    </a:cubicBezTo>
                    <a:cubicBezTo>
                      <a:pt x="2" y="0"/>
                      <a:pt x="1" y="2"/>
                      <a:pt x="1" y="4"/>
                    </a:cubicBezTo>
                    <a:cubicBezTo>
                      <a:pt x="0" y="4"/>
                      <a:pt x="0" y="4"/>
                      <a:pt x="0" y="4"/>
                    </a:cubicBezTo>
                    <a:cubicBezTo>
                      <a:pt x="0" y="5"/>
                      <a:pt x="0" y="5"/>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48" name="Freeform 72"/>
              <p:cNvSpPr/>
              <p:nvPr/>
            </p:nvSpPr>
            <p:spPr bwMode="auto">
              <a:xfrm>
                <a:off x="3867"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3 w 14"/>
                  <a:gd name="T55" fmla="*/ 7 h 26"/>
                  <a:gd name="T56" fmla="*/ 12 w 14"/>
                  <a:gd name="T57" fmla="*/ 1 h 26"/>
                  <a:gd name="T58" fmla="*/ 9 w 14"/>
                  <a:gd name="T59" fmla="*/ 0 h 26"/>
                  <a:gd name="T60" fmla="*/ 8 w 14"/>
                  <a:gd name="T61" fmla="*/ 0 h 26"/>
                  <a:gd name="T62" fmla="*/ 8 w 14"/>
                  <a:gd name="T63" fmla="*/ 0 h 26"/>
                  <a:gd name="T64" fmla="*/ 8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1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5"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3" y="7"/>
                    </a:cubicBezTo>
                    <a:cubicBezTo>
                      <a:pt x="13" y="3"/>
                      <a:pt x="12" y="1"/>
                      <a:pt x="12" y="1"/>
                    </a:cubicBezTo>
                    <a:cubicBezTo>
                      <a:pt x="11" y="0"/>
                      <a:pt x="10" y="0"/>
                      <a:pt x="9" y="0"/>
                    </a:cubicBezTo>
                    <a:cubicBezTo>
                      <a:pt x="9" y="0"/>
                      <a:pt x="9" y="0"/>
                      <a:pt x="8" y="0"/>
                    </a:cubicBezTo>
                    <a:cubicBezTo>
                      <a:pt x="8" y="0"/>
                      <a:pt x="8" y="0"/>
                      <a:pt x="8" y="0"/>
                    </a:cubicBezTo>
                    <a:cubicBezTo>
                      <a:pt x="8" y="0"/>
                      <a:pt x="8" y="0"/>
                      <a:pt x="8" y="0"/>
                    </a:cubicBezTo>
                    <a:cubicBezTo>
                      <a:pt x="8"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4" y="0"/>
                      <a:pt x="4" y="0"/>
                      <a:pt x="4" y="0"/>
                    </a:cubicBezTo>
                    <a:cubicBezTo>
                      <a:pt x="3" y="0"/>
                      <a:pt x="2" y="0"/>
                      <a:pt x="1"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49" name="Freeform 73"/>
              <p:cNvSpPr/>
              <p:nvPr/>
            </p:nvSpPr>
            <p:spPr bwMode="auto">
              <a:xfrm>
                <a:off x="3875" y="2115"/>
                <a:ext cx="17" cy="18"/>
              </a:xfrm>
              <a:custGeom>
                <a:avLst/>
                <a:gdLst>
                  <a:gd name="T0" fmla="*/ 1 w 7"/>
                  <a:gd name="T1" fmla="*/ 5 h 7"/>
                  <a:gd name="T2" fmla="*/ 4 w 7"/>
                  <a:gd name="T3" fmla="*/ 7 h 7"/>
                  <a:gd name="T4" fmla="*/ 6 w 7"/>
                  <a:gd name="T5" fmla="*/ 4 h 7"/>
                  <a:gd name="T6" fmla="*/ 7 w 7"/>
                  <a:gd name="T7" fmla="*/ 3 h 7"/>
                  <a:gd name="T8" fmla="*/ 6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6" y="3"/>
                    </a:cubicBezTo>
                    <a:cubicBezTo>
                      <a:pt x="6" y="1"/>
                      <a:pt x="5" y="0"/>
                      <a:pt x="4" y="0"/>
                    </a:cubicBezTo>
                    <a:cubicBezTo>
                      <a:pt x="2" y="0"/>
                      <a:pt x="1" y="1"/>
                      <a:pt x="1" y="3"/>
                    </a:cubicBezTo>
                    <a:cubicBezTo>
                      <a:pt x="0" y="3"/>
                      <a:pt x="0" y="3"/>
                      <a:pt x="0" y="3"/>
                    </a:cubicBezTo>
                    <a:cubicBezTo>
                      <a:pt x="0" y="4"/>
                      <a:pt x="0" y="4"/>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50" name="Freeform 74"/>
              <p:cNvSpPr/>
              <p:nvPr/>
            </p:nvSpPr>
            <p:spPr bwMode="auto">
              <a:xfrm>
                <a:off x="3778"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4 w 14"/>
                  <a:gd name="T55" fmla="*/ 7 h 26"/>
                  <a:gd name="T56" fmla="*/ 12 w 14"/>
                  <a:gd name="T57" fmla="*/ 1 h 26"/>
                  <a:gd name="T58" fmla="*/ 9 w 14"/>
                  <a:gd name="T59" fmla="*/ 0 h 26"/>
                  <a:gd name="T60" fmla="*/ 9 w 14"/>
                  <a:gd name="T61" fmla="*/ 0 h 26"/>
                  <a:gd name="T62" fmla="*/ 9 w 14"/>
                  <a:gd name="T63" fmla="*/ 0 h 26"/>
                  <a:gd name="T64" fmla="*/ 9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2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6"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4" y="7"/>
                    </a:cubicBezTo>
                    <a:cubicBezTo>
                      <a:pt x="13" y="3"/>
                      <a:pt x="12" y="1"/>
                      <a:pt x="12" y="1"/>
                    </a:cubicBezTo>
                    <a:cubicBezTo>
                      <a:pt x="11" y="0"/>
                      <a:pt x="10" y="0"/>
                      <a:pt x="9" y="0"/>
                    </a:cubicBezTo>
                    <a:cubicBezTo>
                      <a:pt x="9" y="0"/>
                      <a:pt x="9" y="0"/>
                      <a:pt x="9" y="0"/>
                    </a:cubicBezTo>
                    <a:cubicBezTo>
                      <a:pt x="9" y="0"/>
                      <a:pt x="9" y="0"/>
                      <a:pt x="9" y="0"/>
                    </a:cubicBezTo>
                    <a:cubicBezTo>
                      <a:pt x="9" y="0"/>
                      <a:pt x="9" y="0"/>
                      <a:pt x="9" y="0"/>
                    </a:cubicBezTo>
                    <a:cubicBezTo>
                      <a:pt x="9"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5" y="0"/>
                      <a:pt x="4" y="0"/>
                      <a:pt x="4" y="0"/>
                    </a:cubicBezTo>
                    <a:cubicBezTo>
                      <a:pt x="3" y="0"/>
                      <a:pt x="2" y="0"/>
                      <a:pt x="2"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sp>
            <p:nvSpPr>
              <p:cNvPr id="51" name="Freeform 75"/>
              <p:cNvSpPr/>
              <p:nvPr/>
            </p:nvSpPr>
            <p:spPr bwMode="auto">
              <a:xfrm>
                <a:off x="3785" y="2115"/>
                <a:ext cx="18" cy="18"/>
              </a:xfrm>
              <a:custGeom>
                <a:avLst/>
                <a:gdLst>
                  <a:gd name="T0" fmla="*/ 1 w 7"/>
                  <a:gd name="T1" fmla="*/ 5 h 7"/>
                  <a:gd name="T2" fmla="*/ 4 w 7"/>
                  <a:gd name="T3" fmla="*/ 7 h 7"/>
                  <a:gd name="T4" fmla="*/ 6 w 7"/>
                  <a:gd name="T5" fmla="*/ 4 h 7"/>
                  <a:gd name="T6" fmla="*/ 7 w 7"/>
                  <a:gd name="T7" fmla="*/ 3 h 7"/>
                  <a:gd name="T8" fmla="*/ 7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7" y="3"/>
                    </a:cubicBezTo>
                    <a:cubicBezTo>
                      <a:pt x="7" y="1"/>
                      <a:pt x="5" y="0"/>
                      <a:pt x="4" y="0"/>
                    </a:cubicBezTo>
                    <a:cubicBezTo>
                      <a:pt x="2" y="0"/>
                      <a:pt x="1" y="1"/>
                      <a:pt x="1" y="3"/>
                    </a:cubicBezTo>
                    <a:cubicBezTo>
                      <a:pt x="1" y="3"/>
                      <a:pt x="0" y="3"/>
                      <a:pt x="0" y="3"/>
                    </a:cubicBezTo>
                    <a:cubicBezTo>
                      <a:pt x="0" y="4"/>
                      <a:pt x="1" y="4"/>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495">
                  <a:solidFill>
                    <a:prstClr val="black"/>
                  </a:solidFill>
                  <a:latin typeface="Helvetica" panose="020B0604020202030204" pitchFamily="34" charset="0"/>
                </a:endParaRPr>
              </a:p>
            </p:txBody>
          </p:sp>
        </p:grpSp>
      </p:grpSp>
      <p:grpSp>
        <p:nvGrpSpPr>
          <p:cNvPr id="52" name="组合 51"/>
          <p:cNvGrpSpPr/>
          <p:nvPr/>
        </p:nvGrpSpPr>
        <p:grpSpPr>
          <a:xfrm flipH="1" flipV="1">
            <a:off x="1100050" y="3738248"/>
            <a:ext cx="1920716" cy="576691"/>
            <a:chOff x="5246304" y="4593021"/>
            <a:chExt cx="2438687" cy="732476"/>
          </a:xfrm>
        </p:grpSpPr>
        <p:sp>
          <p:nvSpPr>
            <p:cNvPr id="53" name="椭圆 52"/>
            <p:cNvSpPr/>
            <p:nvPr/>
          </p:nvSpPr>
          <p:spPr>
            <a:xfrm>
              <a:off x="5246304" y="4593021"/>
              <a:ext cx="118623" cy="118623"/>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54" name="任意多边形 53"/>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grpSp>
        <p:nvGrpSpPr>
          <p:cNvPr id="55" name="组合 54"/>
          <p:cNvGrpSpPr/>
          <p:nvPr/>
        </p:nvGrpSpPr>
        <p:grpSpPr>
          <a:xfrm flipH="1" flipV="1">
            <a:off x="3158807" y="1669805"/>
            <a:ext cx="1920716" cy="576691"/>
            <a:chOff x="5246304" y="4593021"/>
            <a:chExt cx="2438687" cy="732476"/>
          </a:xfrm>
        </p:grpSpPr>
        <p:sp>
          <p:nvSpPr>
            <p:cNvPr id="56" name="椭圆 55"/>
            <p:cNvSpPr/>
            <p:nvPr/>
          </p:nvSpPr>
          <p:spPr>
            <a:xfrm>
              <a:off x="5246304" y="4593021"/>
              <a:ext cx="118623" cy="118623"/>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57" name="任意多边形 56"/>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grpSp>
        <p:nvGrpSpPr>
          <p:cNvPr id="58" name="组合 57"/>
          <p:cNvGrpSpPr/>
          <p:nvPr/>
        </p:nvGrpSpPr>
        <p:grpSpPr>
          <a:xfrm>
            <a:off x="4449762" y="3706666"/>
            <a:ext cx="1920716" cy="576691"/>
            <a:chOff x="5246304" y="4593021"/>
            <a:chExt cx="2438687" cy="732476"/>
          </a:xfrm>
        </p:grpSpPr>
        <p:sp>
          <p:nvSpPr>
            <p:cNvPr id="59" name="椭圆 58"/>
            <p:cNvSpPr/>
            <p:nvPr/>
          </p:nvSpPr>
          <p:spPr>
            <a:xfrm>
              <a:off x="5246304" y="4593021"/>
              <a:ext cx="118623" cy="118623"/>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60" name="任意多边形 59"/>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grpSp>
        <p:nvGrpSpPr>
          <p:cNvPr id="61" name="组合 60"/>
          <p:cNvGrpSpPr/>
          <p:nvPr/>
        </p:nvGrpSpPr>
        <p:grpSpPr>
          <a:xfrm>
            <a:off x="6535369" y="1631840"/>
            <a:ext cx="1920716" cy="576691"/>
            <a:chOff x="5246304" y="4593021"/>
            <a:chExt cx="2438687" cy="732476"/>
          </a:xfrm>
        </p:grpSpPr>
        <p:sp>
          <p:nvSpPr>
            <p:cNvPr id="62" name="椭圆 61"/>
            <p:cNvSpPr/>
            <p:nvPr/>
          </p:nvSpPr>
          <p:spPr>
            <a:xfrm>
              <a:off x="5246304" y="4593021"/>
              <a:ext cx="118623" cy="118623"/>
            </a:xfrm>
            <a:prstGeom prst="ellipse">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sp>
          <p:nvSpPr>
            <p:cNvPr id="63" name="任意多边形 62"/>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95">
                <a:solidFill>
                  <a:prstClr val="white"/>
                </a:solidFill>
                <a:latin typeface="Helvetica" panose="020B0604020202030204" pitchFamily="34" charset="0"/>
              </a:endParaRPr>
            </a:p>
          </p:txBody>
        </p:sp>
      </p:grpSp>
      <p:grpSp>
        <p:nvGrpSpPr>
          <p:cNvPr id="64" name="组合 63"/>
          <p:cNvGrpSpPr/>
          <p:nvPr/>
        </p:nvGrpSpPr>
        <p:grpSpPr>
          <a:xfrm>
            <a:off x="1044501" y="2991890"/>
            <a:ext cx="2088232" cy="594256"/>
            <a:chOff x="1278608" y="3439252"/>
            <a:chExt cx="2311691" cy="754786"/>
          </a:xfrm>
        </p:grpSpPr>
        <p:sp>
          <p:nvSpPr>
            <p:cNvPr id="65" name="文本框 75"/>
            <p:cNvSpPr txBox="1"/>
            <p:nvPr/>
          </p:nvSpPr>
          <p:spPr>
            <a:xfrm>
              <a:off x="1659757" y="3520391"/>
              <a:ext cx="1493848" cy="363554"/>
            </a:xfrm>
            <a:prstGeom prst="rect">
              <a:avLst/>
            </a:prstGeom>
            <a:noFill/>
          </p:spPr>
          <p:txBody>
            <a:bodyPr wrap="square" rtlCol="0">
              <a:spAutoFit/>
            </a:bodyPr>
            <a:lstStyle/>
            <a:p>
              <a:r>
                <a:rPr lang="vi-VN" altLang="zh-CN" sz="1260" b="1">
                  <a:solidFill>
                    <a:schemeClr val="tx1">
                      <a:lumMod val="75000"/>
                      <a:lumOff val="25000"/>
                    </a:schemeClr>
                  </a:solidFill>
                  <a:latin typeface="Helvetica" panose="020B0604020202030204" pitchFamily="34" charset="0"/>
                  <a:ea typeface="方正兰亭黑简体" panose="02000000000000000000" pitchFamily="2" charset="-122"/>
                </a:rPr>
                <a:t>Cài Python</a:t>
              </a:r>
              <a:endParaRPr lang="zh-CN" altLang="en-US" sz="1260" b="1"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66" name="文本框 77"/>
            <p:cNvSpPr txBox="1"/>
            <p:nvPr/>
          </p:nvSpPr>
          <p:spPr>
            <a:xfrm>
              <a:off x="1278608" y="3439252"/>
              <a:ext cx="712150" cy="486693"/>
            </a:xfrm>
            <a:prstGeom prst="rect">
              <a:avLst/>
            </a:prstGeom>
            <a:noFill/>
          </p:spPr>
          <p:txBody>
            <a:bodyPr wrap="square" rtlCol="0">
              <a:spAutoFit/>
            </a:bodyPr>
            <a:lstStyle/>
            <a:p>
              <a:r>
                <a:rPr lang="en-US" altLang="zh-CN" sz="1890" dirty="0">
                  <a:solidFill>
                    <a:schemeClr val="tx1">
                      <a:lumMod val="75000"/>
                      <a:lumOff val="25000"/>
                    </a:schemeClr>
                  </a:solidFill>
                  <a:latin typeface="Helvetica" panose="020B0604020202030204" pitchFamily="34" charset="0"/>
                  <a:ea typeface="方正兰亭黑简体" panose="02000000000000000000" pitchFamily="2" charset="-122"/>
                </a:rPr>
                <a:t>01</a:t>
              </a:r>
              <a:endParaRPr lang="zh-CN" altLang="en-US" sz="189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67" name="文本框 113"/>
            <p:cNvSpPr txBox="1"/>
            <p:nvPr/>
          </p:nvSpPr>
          <p:spPr>
            <a:xfrm>
              <a:off x="1342678" y="3848971"/>
              <a:ext cx="2247621" cy="34506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Tải python về máy tính</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68" name="组合 67"/>
          <p:cNvGrpSpPr/>
          <p:nvPr/>
        </p:nvGrpSpPr>
        <p:grpSpPr>
          <a:xfrm>
            <a:off x="5004940" y="4267598"/>
            <a:ext cx="2541814" cy="623678"/>
            <a:chOff x="6307083" y="5059574"/>
            <a:chExt cx="2818965" cy="792156"/>
          </a:xfrm>
        </p:grpSpPr>
        <p:sp>
          <p:nvSpPr>
            <p:cNvPr id="69" name="文本框 96"/>
            <p:cNvSpPr txBox="1"/>
            <p:nvPr/>
          </p:nvSpPr>
          <p:spPr>
            <a:xfrm>
              <a:off x="6743142" y="5140713"/>
              <a:ext cx="2382906" cy="363554"/>
            </a:xfrm>
            <a:prstGeom prst="rect">
              <a:avLst/>
            </a:prstGeom>
            <a:noFill/>
          </p:spPr>
          <p:txBody>
            <a:bodyPr wrap="square" rtlCol="0">
              <a:spAutoFit/>
            </a:bodyPr>
            <a:lstStyle/>
            <a:p>
              <a:r>
                <a:rPr lang="vi-VN" altLang="zh-CN" sz="1260" b="1">
                  <a:solidFill>
                    <a:schemeClr val="tx1">
                      <a:lumMod val="75000"/>
                      <a:lumOff val="25000"/>
                    </a:schemeClr>
                  </a:solidFill>
                  <a:latin typeface="Helvetica" panose="020B0604020202030204" pitchFamily="34" charset="0"/>
                  <a:ea typeface="方正兰亭黑简体" panose="02000000000000000000" pitchFamily="2" charset="-122"/>
                </a:rPr>
                <a:t>Tạo Django và Project</a:t>
              </a:r>
              <a:endParaRPr lang="zh-CN" altLang="en-US" sz="1260" b="1"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70" name="文本框 98"/>
            <p:cNvSpPr txBox="1"/>
            <p:nvPr/>
          </p:nvSpPr>
          <p:spPr>
            <a:xfrm>
              <a:off x="6307083" y="5059574"/>
              <a:ext cx="631868" cy="486693"/>
            </a:xfrm>
            <a:prstGeom prst="rect">
              <a:avLst/>
            </a:prstGeom>
            <a:noFill/>
          </p:spPr>
          <p:txBody>
            <a:bodyPr wrap="square" rtlCol="0">
              <a:spAutoFit/>
            </a:bodyPr>
            <a:lstStyle/>
            <a:p>
              <a:r>
                <a:rPr lang="en-US" altLang="zh-CN" sz="1890" dirty="0">
                  <a:solidFill>
                    <a:schemeClr val="tx1">
                      <a:lumMod val="75000"/>
                      <a:lumOff val="25000"/>
                    </a:schemeClr>
                  </a:solidFill>
                  <a:latin typeface="Helvetica" panose="020B0604020202030204" pitchFamily="34" charset="0"/>
                  <a:ea typeface="方正兰亭黑简体" panose="02000000000000000000" pitchFamily="2" charset="-122"/>
                </a:rPr>
                <a:t>02</a:t>
              </a:r>
              <a:endParaRPr lang="zh-CN" altLang="en-US" sz="189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71" name="文本框 113"/>
            <p:cNvSpPr txBox="1"/>
            <p:nvPr/>
          </p:nvSpPr>
          <p:spPr>
            <a:xfrm>
              <a:off x="6455246" y="5506663"/>
              <a:ext cx="2555770" cy="34506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Cài đặt django và tạo dự án</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72" name="组合 71"/>
          <p:cNvGrpSpPr/>
          <p:nvPr/>
        </p:nvGrpSpPr>
        <p:grpSpPr>
          <a:xfrm>
            <a:off x="7076802" y="2181955"/>
            <a:ext cx="2360951" cy="643952"/>
            <a:chOff x="8937677" y="2410526"/>
            <a:chExt cx="2708162" cy="817907"/>
          </a:xfrm>
        </p:grpSpPr>
        <p:sp>
          <p:nvSpPr>
            <p:cNvPr id="73" name="文本框 92"/>
            <p:cNvSpPr txBox="1"/>
            <p:nvPr/>
          </p:nvSpPr>
          <p:spPr>
            <a:xfrm>
              <a:off x="9398219" y="2491665"/>
              <a:ext cx="2247620" cy="363554"/>
            </a:xfrm>
            <a:prstGeom prst="rect">
              <a:avLst/>
            </a:prstGeom>
            <a:noFill/>
          </p:spPr>
          <p:txBody>
            <a:bodyPr wrap="square" rtlCol="0">
              <a:spAutoFit/>
            </a:bodyPr>
            <a:lstStyle/>
            <a:p>
              <a:r>
                <a:rPr lang="vi-VN" altLang="zh-CN" sz="1260" b="1">
                  <a:solidFill>
                    <a:schemeClr val="tx1">
                      <a:lumMod val="75000"/>
                      <a:lumOff val="25000"/>
                    </a:schemeClr>
                  </a:solidFill>
                  <a:latin typeface="Helvetica" panose="020B0604020202030204" pitchFamily="34" charset="0"/>
                  <a:ea typeface="方正兰亭黑简体" panose="02000000000000000000" pitchFamily="2" charset="-122"/>
                </a:rPr>
                <a:t>Hoàn thành sản phảm</a:t>
              </a:r>
              <a:endParaRPr lang="zh-CN" altLang="en-US" sz="1260" b="1"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74" name="文本框 94"/>
            <p:cNvSpPr txBox="1"/>
            <p:nvPr/>
          </p:nvSpPr>
          <p:spPr>
            <a:xfrm>
              <a:off x="8937677" y="2410526"/>
              <a:ext cx="627052" cy="486693"/>
            </a:xfrm>
            <a:prstGeom prst="rect">
              <a:avLst/>
            </a:prstGeom>
            <a:noFill/>
          </p:spPr>
          <p:txBody>
            <a:bodyPr wrap="square" rtlCol="0">
              <a:spAutoFit/>
            </a:bodyPr>
            <a:lstStyle/>
            <a:p>
              <a:r>
                <a:rPr lang="en-US" altLang="zh-CN" sz="1890" dirty="0">
                  <a:solidFill>
                    <a:schemeClr val="tx1">
                      <a:lumMod val="75000"/>
                      <a:lumOff val="25000"/>
                    </a:schemeClr>
                  </a:solidFill>
                  <a:latin typeface="Helvetica" panose="020B0604020202030204" pitchFamily="34" charset="0"/>
                  <a:ea typeface="方正兰亭黑简体" panose="02000000000000000000" pitchFamily="2" charset="-122"/>
                </a:rPr>
                <a:t>04</a:t>
              </a:r>
              <a:endParaRPr lang="zh-CN" altLang="en-US" sz="189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75" name="文本框 113"/>
            <p:cNvSpPr txBox="1"/>
            <p:nvPr/>
          </p:nvSpPr>
          <p:spPr>
            <a:xfrm>
              <a:off x="9104170" y="2883366"/>
              <a:ext cx="2247620" cy="34506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Dự án của bạn </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76" name="组合 75"/>
          <p:cNvGrpSpPr/>
          <p:nvPr/>
        </p:nvGrpSpPr>
        <p:grpSpPr>
          <a:xfrm>
            <a:off x="2988717" y="924116"/>
            <a:ext cx="2160240" cy="574519"/>
            <a:chOff x="3747132" y="812896"/>
            <a:chExt cx="2420082" cy="729717"/>
          </a:xfrm>
        </p:grpSpPr>
        <p:sp>
          <p:nvSpPr>
            <p:cNvPr id="77" name="文本框 82"/>
            <p:cNvSpPr txBox="1"/>
            <p:nvPr/>
          </p:nvSpPr>
          <p:spPr>
            <a:xfrm>
              <a:off x="4207094" y="894035"/>
              <a:ext cx="1493850" cy="363553"/>
            </a:xfrm>
            <a:prstGeom prst="rect">
              <a:avLst/>
            </a:prstGeom>
            <a:noFill/>
          </p:spPr>
          <p:txBody>
            <a:bodyPr wrap="square" rtlCol="0">
              <a:spAutoFit/>
            </a:bodyPr>
            <a:lstStyle/>
            <a:p>
              <a:r>
                <a:rPr lang="vi-VN" altLang="zh-CN" sz="1260" b="1">
                  <a:solidFill>
                    <a:schemeClr val="tx1">
                      <a:lumMod val="75000"/>
                      <a:lumOff val="25000"/>
                    </a:schemeClr>
                  </a:solidFill>
                  <a:latin typeface="Helvetica" panose="020B0604020202030204" pitchFamily="34" charset="0"/>
                  <a:ea typeface="方正兰亭黑简体" panose="02000000000000000000" pitchFamily="2" charset="-122"/>
                </a:rPr>
                <a:t>Lập Trình</a:t>
              </a:r>
              <a:endParaRPr lang="zh-CN" altLang="en-US" sz="1260" b="1"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78" name="文本框 84"/>
            <p:cNvSpPr txBox="1"/>
            <p:nvPr/>
          </p:nvSpPr>
          <p:spPr>
            <a:xfrm>
              <a:off x="3747132" y="812896"/>
              <a:ext cx="605351" cy="486693"/>
            </a:xfrm>
            <a:prstGeom prst="rect">
              <a:avLst/>
            </a:prstGeom>
            <a:noFill/>
          </p:spPr>
          <p:txBody>
            <a:bodyPr wrap="square" rtlCol="0">
              <a:spAutoFit/>
            </a:bodyPr>
            <a:lstStyle/>
            <a:p>
              <a:r>
                <a:rPr lang="en-US" altLang="zh-CN" sz="1890" dirty="0">
                  <a:solidFill>
                    <a:schemeClr val="tx1">
                      <a:lumMod val="75000"/>
                      <a:lumOff val="25000"/>
                    </a:schemeClr>
                  </a:solidFill>
                  <a:latin typeface="Helvetica" panose="020B0604020202030204" pitchFamily="34" charset="0"/>
                  <a:ea typeface="方正兰亭黑简体" panose="02000000000000000000" pitchFamily="2" charset="-122"/>
                </a:rPr>
                <a:t>03</a:t>
              </a:r>
              <a:endParaRPr lang="zh-CN" altLang="en-US" sz="1890" dirty="0">
                <a:solidFill>
                  <a:schemeClr val="tx1">
                    <a:lumMod val="75000"/>
                    <a:lumOff val="25000"/>
                  </a:schemeClr>
                </a:solidFill>
                <a:latin typeface="Helvetica" panose="020B0604020202030204" pitchFamily="34" charset="0"/>
                <a:ea typeface="方正兰亭黑简体" panose="02000000000000000000" pitchFamily="2" charset="-122"/>
              </a:endParaRPr>
            </a:p>
          </p:txBody>
        </p:sp>
        <p:sp>
          <p:nvSpPr>
            <p:cNvPr id="79" name="文本框 113"/>
            <p:cNvSpPr txBox="1"/>
            <p:nvPr/>
          </p:nvSpPr>
          <p:spPr>
            <a:xfrm>
              <a:off x="3919595" y="1197546"/>
              <a:ext cx="2247619" cy="345067"/>
            </a:xfrm>
            <a:prstGeom prst="rect">
              <a:avLst/>
            </a:prstGeom>
            <a:noFill/>
          </p:spPr>
          <p:txBody>
            <a:bodyPr wrap="square" rtlCol="0">
              <a:spAutoFit/>
            </a:bodyPr>
            <a:lstStyle/>
            <a:p>
              <a:pP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Bắt đầu code dự án</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1000"/>
                                        <p:tgtEl>
                                          <p:spTgt spid="34"/>
                                        </p:tgtEl>
                                      </p:cBhvr>
                                    </p:animEffect>
                                    <p:anim calcmode="lin" valueType="num">
                                      <p:cBhvr>
                                        <p:cTn id="20" dur="1000" fill="hold"/>
                                        <p:tgtEl>
                                          <p:spTgt spid="34"/>
                                        </p:tgtEl>
                                        <p:attrNameLst>
                                          <p:attrName>ppt_x</p:attrName>
                                        </p:attrNameLst>
                                      </p:cBhvr>
                                      <p:tavLst>
                                        <p:tav tm="0">
                                          <p:val>
                                            <p:strVal val="#ppt_x"/>
                                          </p:val>
                                        </p:tav>
                                        <p:tav tm="100000">
                                          <p:val>
                                            <p:strVal val="#ppt_x"/>
                                          </p:val>
                                        </p:tav>
                                      </p:tavLst>
                                    </p:anim>
                                    <p:anim calcmode="lin" valueType="num">
                                      <p:cBhvr>
                                        <p:cTn id="21" dur="1000" fill="hold"/>
                                        <p:tgtEl>
                                          <p:spTgt spid="34"/>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1000"/>
                                        <p:tgtEl>
                                          <p:spTgt spid="22"/>
                                        </p:tgtEl>
                                      </p:cBhvr>
                                    </p:animEffect>
                                    <p:anim calcmode="lin" valueType="num">
                                      <p:cBhvr>
                                        <p:cTn id="26" dur="1000" fill="hold"/>
                                        <p:tgtEl>
                                          <p:spTgt spid="22"/>
                                        </p:tgtEl>
                                        <p:attrNameLst>
                                          <p:attrName>ppt_x</p:attrName>
                                        </p:attrNameLst>
                                      </p:cBhvr>
                                      <p:tavLst>
                                        <p:tav tm="0">
                                          <p:val>
                                            <p:strVal val="#ppt_x"/>
                                          </p:val>
                                        </p:tav>
                                        <p:tav tm="100000">
                                          <p:val>
                                            <p:strVal val="#ppt_x"/>
                                          </p:val>
                                        </p:tav>
                                      </p:tavLst>
                                    </p:anim>
                                    <p:anim calcmode="lin" valueType="num">
                                      <p:cBhvr>
                                        <p:cTn id="27" dur="1000" fill="hold"/>
                                        <p:tgtEl>
                                          <p:spTgt spid="22"/>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fade">
                                      <p:cBhvr>
                                        <p:cTn id="31" dur="1000"/>
                                        <p:tgtEl>
                                          <p:spTgt spid="41"/>
                                        </p:tgtEl>
                                      </p:cBhvr>
                                    </p:animEffect>
                                    <p:anim calcmode="lin" valueType="num">
                                      <p:cBhvr>
                                        <p:cTn id="32" dur="1000" fill="hold"/>
                                        <p:tgtEl>
                                          <p:spTgt spid="41"/>
                                        </p:tgtEl>
                                        <p:attrNameLst>
                                          <p:attrName>ppt_x</p:attrName>
                                        </p:attrNameLst>
                                      </p:cBhvr>
                                      <p:tavLst>
                                        <p:tav tm="0">
                                          <p:val>
                                            <p:strVal val="#ppt_x"/>
                                          </p:val>
                                        </p:tav>
                                        <p:tav tm="100000">
                                          <p:val>
                                            <p:strVal val="#ppt_x"/>
                                          </p:val>
                                        </p:tav>
                                      </p:tavLst>
                                    </p:anim>
                                    <p:anim calcmode="lin" valueType="num">
                                      <p:cBhvr>
                                        <p:cTn id="33" dur="1000" fill="hold"/>
                                        <p:tgtEl>
                                          <p:spTgt spid="41"/>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22" presetClass="entr" presetSubtype="2" fill="hold"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right)">
                                      <p:cBhvr>
                                        <p:cTn id="37" dur="500"/>
                                        <p:tgtEl>
                                          <p:spTgt spid="55"/>
                                        </p:tgtEl>
                                      </p:cBhvr>
                                    </p:animEffect>
                                  </p:childTnLst>
                                </p:cTn>
                              </p:par>
                              <p:par>
                                <p:cTn id="38" presetID="22" presetClass="entr" presetSubtype="8" fill="hold" nodeType="withEffect">
                                  <p:stCondLst>
                                    <p:cond delay="0"/>
                                  </p:stCondLst>
                                  <p:childTnLst>
                                    <p:set>
                                      <p:cBhvr>
                                        <p:cTn id="39" dur="1" fill="hold">
                                          <p:stCondLst>
                                            <p:cond delay="0"/>
                                          </p:stCondLst>
                                        </p:cTn>
                                        <p:tgtEl>
                                          <p:spTgt spid="61"/>
                                        </p:tgtEl>
                                        <p:attrNameLst>
                                          <p:attrName>style.visibility</p:attrName>
                                        </p:attrNameLst>
                                      </p:cBhvr>
                                      <p:to>
                                        <p:strVal val="visible"/>
                                      </p:to>
                                    </p:set>
                                    <p:animEffect transition="in" filter="wipe(left)">
                                      <p:cBhvr>
                                        <p:cTn id="40" dur="500"/>
                                        <p:tgtEl>
                                          <p:spTgt spid="61"/>
                                        </p:tgtEl>
                                      </p:cBhvr>
                                    </p:animEffect>
                                  </p:childTnLst>
                                </p:cTn>
                              </p:par>
                              <p:par>
                                <p:cTn id="41" presetID="22" presetClass="entr" presetSubtype="2" fill="hold" nodeType="withEffect">
                                  <p:stCondLst>
                                    <p:cond delay="0"/>
                                  </p:stCondLst>
                                  <p:childTnLst>
                                    <p:set>
                                      <p:cBhvr>
                                        <p:cTn id="42" dur="1" fill="hold">
                                          <p:stCondLst>
                                            <p:cond delay="0"/>
                                          </p:stCondLst>
                                        </p:cTn>
                                        <p:tgtEl>
                                          <p:spTgt spid="52"/>
                                        </p:tgtEl>
                                        <p:attrNameLst>
                                          <p:attrName>style.visibility</p:attrName>
                                        </p:attrNameLst>
                                      </p:cBhvr>
                                      <p:to>
                                        <p:strVal val="visible"/>
                                      </p:to>
                                    </p:set>
                                    <p:animEffect transition="in" filter="wipe(right)">
                                      <p:cBhvr>
                                        <p:cTn id="43" dur="500"/>
                                        <p:tgtEl>
                                          <p:spTgt spid="52"/>
                                        </p:tgtEl>
                                      </p:cBhvr>
                                    </p:animEffect>
                                  </p:childTnLst>
                                </p:cTn>
                              </p:par>
                              <p:par>
                                <p:cTn id="44" presetID="22" presetClass="entr" presetSubtype="8" fill="hold" nodeType="withEffect">
                                  <p:stCondLst>
                                    <p:cond delay="0"/>
                                  </p:stCondLst>
                                  <p:childTnLst>
                                    <p:set>
                                      <p:cBhvr>
                                        <p:cTn id="45" dur="1" fill="hold">
                                          <p:stCondLst>
                                            <p:cond delay="0"/>
                                          </p:stCondLst>
                                        </p:cTn>
                                        <p:tgtEl>
                                          <p:spTgt spid="58"/>
                                        </p:tgtEl>
                                        <p:attrNameLst>
                                          <p:attrName>style.visibility</p:attrName>
                                        </p:attrNameLst>
                                      </p:cBhvr>
                                      <p:to>
                                        <p:strVal val="visible"/>
                                      </p:to>
                                    </p:set>
                                    <p:animEffect transition="in" filter="wipe(left)">
                                      <p:cBhvr>
                                        <p:cTn id="46" dur="500"/>
                                        <p:tgtEl>
                                          <p:spTgt spid="58"/>
                                        </p:tgtEl>
                                      </p:cBhvr>
                                    </p:animEffect>
                                  </p:childTnLst>
                                </p:cTn>
                              </p:par>
                            </p:childTnLst>
                          </p:cTn>
                        </p:par>
                        <p:par>
                          <p:cTn id="47" fill="hold">
                            <p:stCondLst>
                              <p:cond delay="5500"/>
                            </p:stCondLst>
                            <p:childTnLst>
                              <p:par>
                                <p:cTn id="48" presetID="14" presetClass="entr" presetSubtype="10" fill="hold" nodeType="afterEffect">
                                  <p:stCondLst>
                                    <p:cond delay="0"/>
                                  </p:stCondLst>
                                  <p:childTnLst>
                                    <p:set>
                                      <p:cBhvr>
                                        <p:cTn id="49" dur="1" fill="hold">
                                          <p:stCondLst>
                                            <p:cond delay="0"/>
                                          </p:stCondLst>
                                        </p:cTn>
                                        <p:tgtEl>
                                          <p:spTgt spid="72"/>
                                        </p:tgtEl>
                                        <p:attrNameLst>
                                          <p:attrName>style.visibility</p:attrName>
                                        </p:attrNameLst>
                                      </p:cBhvr>
                                      <p:to>
                                        <p:strVal val="visible"/>
                                      </p:to>
                                    </p:set>
                                    <p:animEffect transition="in" filter="randombar(horizontal)">
                                      <p:cBhvr>
                                        <p:cTn id="50" dur="500"/>
                                        <p:tgtEl>
                                          <p:spTgt spid="72"/>
                                        </p:tgtEl>
                                      </p:cBhvr>
                                    </p:animEffect>
                                  </p:childTnLst>
                                </p:cTn>
                              </p:par>
                              <p:par>
                                <p:cTn id="51" presetID="14" presetClass="entr" presetSubtype="10" fill="hold" nodeType="withEffect">
                                  <p:stCondLst>
                                    <p:cond delay="0"/>
                                  </p:stCondLst>
                                  <p:childTnLst>
                                    <p:set>
                                      <p:cBhvr>
                                        <p:cTn id="52" dur="1" fill="hold">
                                          <p:stCondLst>
                                            <p:cond delay="0"/>
                                          </p:stCondLst>
                                        </p:cTn>
                                        <p:tgtEl>
                                          <p:spTgt spid="76"/>
                                        </p:tgtEl>
                                        <p:attrNameLst>
                                          <p:attrName>style.visibility</p:attrName>
                                        </p:attrNameLst>
                                      </p:cBhvr>
                                      <p:to>
                                        <p:strVal val="visible"/>
                                      </p:to>
                                    </p:set>
                                    <p:animEffect transition="in" filter="randombar(horizontal)">
                                      <p:cBhvr>
                                        <p:cTn id="53" dur="500"/>
                                        <p:tgtEl>
                                          <p:spTgt spid="76"/>
                                        </p:tgtEl>
                                      </p:cBhvr>
                                    </p:animEffect>
                                  </p:childTnLst>
                                </p:cTn>
                              </p:par>
                              <p:par>
                                <p:cTn id="54" presetID="14" presetClass="entr" presetSubtype="10" fill="hold" nodeType="withEffect">
                                  <p:stCondLst>
                                    <p:cond delay="0"/>
                                  </p:stCondLst>
                                  <p:childTnLst>
                                    <p:set>
                                      <p:cBhvr>
                                        <p:cTn id="55" dur="1" fill="hold">
                                          <p:stCondLst>
                                            <p:cond delay="0"/>
                                          </p:stCondLst>
                                        </p:cTn>
                                        <p:tgtEl>
                                          <p:spTgt spid="64"/>
                                        </p:tgtEl>
                                        <p:attrNameLst>
                                          <p:attrName>style.visibility</p:attrName>
                                        </p:attrNameLst>
                                      </p:cBhvr>
                                      <p:to>
                                        <p:strVal val="visible"/>
                                      </p:to>
                                    </p:set>
                                    <p:animEffect transition="in" filter="randombar(horizontal)">
                                      <p:cBhvr>
                                        <p:cTn id="56" dur="500"/>
                                        <p:tgtEl>
                                          <p:spTgt spid="64"/>
                                        </p:tgtEl>
                                      </p:cBhvr>
                                    </p:animEffect>
                                  </p:childTnLst>
                                </p:cTn>
                              </p:par>
                              <p:par>
                                <p:cTn id="57" presetID="14" presetClass="entr" presetSubtype="10" fill="hold" nodeType="withEffect">
                                  <p:stCondLst>
                                    <p:cond delay="0"/>
                                  </p:stCondLst>
                                  <p:childTnLst>
                                    <p:set>
                                      <p:cBhvr>
                                        <p:cTn id="58" dur="1" fill="hold">
                                          <p:stCondLst>
                                            <p:cond delay="0"/>
                                          </p:stCondLst>
                                        </p:cTn>
                                        <p:tgtEl>
                                          <p:spTgt spid="68"/>
                                        </p:tgtEl>
                                        <p:attrNameLst>
                                          <p:attrName>style.visibility</p:attrName>
                                        </p:attrNameLst>
                                      </p:cBhvr>
                                      <p:to>
                                        <p:strVal val="visible"/>
                                      </p:to>
                                    </p:set>
                                    <p:animEffect transition="in" filter="randombar(horizontal)">
                                      <p:cBhvr>
                                        <p:cTn id="59"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92388"/>
          </a:xfrm>
          <a:prstGeom prst="rect">
            <a:avLst/>
          </a:prstGeom>
          <a:noFill/>
        </p:spPr>
        <p:txBody>
          <a:bodyPr wrap="square" lIns="0" tIns="0" rIns="0" bIns="0" rtlCol="0">
            <a:spAutoFit/>
          </a:bodyPr>
          <a:lstStyle/>
          <a:p>
            <a:pPr marL="0" lvl="1" algn="ctr"/>
            <a:r>
              <a:rPr lang="en-US" altLang="zh-CN" b="1">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rPr>
              <a:t>Content</a:t>
            </a:r>
            <a:endParaRPr lang="zh-CN" altLang="en-US" b="1" dirty="0">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2052613" y="468089"/>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581005" y="468089"/>
            <a:ext cx="1523362" cy="52721"/>
          </a:xfrm>
          <a:prstGeom prst="rect">
            <a:avLst/>
          </a:prstGeom>
        </p:spPr>
      </p:pic>
      <p:grpSp>
        <p:nvGrpSpPr>
          <p:cNvPr id="88" name="组合 87"/>
          <p:cNvGrpSpPr/>
          <p:nvPr/>
        </p:nvGrpSpPr>
        <p:grpSpPr>
          <a:xfrm>
            <a:off x="1860574" y="3297483"/>
            <a:ext cx="2005377" cy="2499582"/>
            <a:chOff x="2285732" y="3916718"/>
            <a:chExt cx="2763946" cy="3446339"/>
          </a:xfrm>
        </p:grpSpPr>
        <p:grpSp>
          <p:nvGrpSpPr>
            <p:cNvPr id="89" name="组合 88"/>
            <p:cNvGrpSpPr/>
            <p:nvPr/>
          </p:nvGrpSpPr>
          <p:grpSpPr>
            <a:xfrm>
              <a:off x="2285732" y="3916718"/>
              <a:ext cx="2763946" cy="3446339"/>
              <a:chOff x="3295850" y="1908877"/>
              <a:chExt cx="3738030" cy="4660916"/>
            </a:xfrm>
          </p:grpSpPr>
          <p:sp>
            <p:nvSpPr>
              <p:cNvPr id="93" name="圆角矩形 92"/>
              <p:cNvSpPr/>
              <p:nvPr/>
            </p:nvSpPr>
            <p:spPr>
              <a:xfrm rot="2760000">
                <a:off x="3098889" y="2634801"/>
                <a:ext cx="4660916" cy="3209067"/>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sp>
            <p:nvSpPr>
              <p:cNvPr id="94"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355600" dist="88900" dir="2700000" algn="tl" rotWithShape="0">
                  <a:prstClr val="black">
                    <a:alpha val="28000"/>
                  </a:prstClr>
                </a:outerShdw>
              </a:effectLst>
            </p:spPr>
            <p:txBody>
              <a:bodyPr vert="horz" wrap="square" lIns="72009" tIns="36005" rIns="72009" bIns="36005" numCol="1" anchor="t" anchorCtr="0" compatLnSpc="1"/>
              <a:lstStyle/>
              <a:p>
                <a:endParaRPr lang="zh-CN" altLang="en-US" sz="1065">
                  <a:solidFill>
                    <a:prstClr val="black"/>
                  </a:solidFill>
                </a:endParaRPr>
              </a:p>
            </p:txBody>
          </p:sp>
          <p:sp>
            <p:nvSpPr>
              <p:cNvPr id="95" name="圆角矩形 94"/>
              <p:cNvSpPr/>
              <p:nvPr/>
            </p:nvSpPr>
            <p:spPr>
              <a:xfrm rot="2760000">
                <a:off x="3358628" y="2852802"/>
                <a:ext cx="3953506" cy="2592561"/>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endParaRPr>
              </a:p>
            </p:txBody>
          </p:sp>
          <p:sp>
            <p:nvSpPr>
              <p:cNvPr id="96"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72009" tIns="36005" rIns="72009" bIns="36005" numCol="1" anchor="t" anchorCtr="0" compatLnSpc="1"/>
              <a:lstStyle/>
              <a:p>
                <a:endParaRPr lang="zh-CN" altLang="en-US" sz="1065">
                  <a:solidFill>
                    <a:prstClr val="black"/>
                  </a:solidFill>
                </a:endParaRPr>
              </a:p>
            </p:txBody>
          </p:sp>
        </p:grpSp>
        <p:grpSp>
          <p:nvGrpSpPr>
            <p:cNvPr id="90" name="组合 89"/>
            <p:cNvGrpSpPr/>
            <p:nvPr/>
          </p:nvGrpSpPr>
          <p:grpSpPr>
            <a:xfrm>
              <a:off x="2728219" y="4547523"/>
              <a:ext cx="1068358" cy="1027924"/>
              <a:chOff x="2711519" y="4342226"/>
              <a:chExt cx="1068358" cy="1027924"/>
            </a:xfrm>
          </p:grpSpPr>
          <p:sp>
            <p:nvSpPr>
              <p:cNvPr id="91" name="文本框 26"/>
              <p:cNvSpPr txBox="1"/>
              <p:nvPr/>
            </p:nvSpPr>
            <p:spPr>
              <a:xfrm>
                <a:off x="2711519" y="4342226"/>
                <a:ext cx="1031438" cy="929331"/>
              </a:xfrm>
              <a:prstGeom prst="rect">
                <a:avLst/>
              </a:prstGeom>
              <a:noFill/>
            </p:spPr>
            <p:txBody>
              <a:bodyPr wrap="square" rtlCol="0">
                <a:spAutoFit/>
              </a:bodyPr>
              <a:lstStyle/>
              <a:p>
                <a:pPr algn="ctr"/>
                <a:r>
                  <a:rPr lang="en-US" altLang="zh-CN" sz="3780" dirty="0">
                    <a:solidFill>
                      <a:srgbClr val="FFB850"/>
                    </a:solidFill>
                    <a:latin typeface="Impact" panose="020B0806030902050204" pitchFamily="34" charset="0"/>
                  </a:rPr>
                  <a:t>01</a:t>
                </a:r>
                <a:endParaRPr lang="zh-CN" altLang="en-US" sz="3780" dirty="0">
                  <a:solidFill>
                    <a:srgbClr val="FFB850"/>
                  </a:solidFill>
                  <a:latin typeface="Impact" panose="020B0806030902050204" pitchFamily="34" charset="0"/>
                </a:endParaRPr>
              </a:p>
            </p:txBody>
          </p:sp>
          <p:sp>
            <p:nvSpPr>
              <p:cNvPr id="92" name="文本框 27"/>
              <p:cNvSpPr txBox="1"/>
              <p:nvPr/>
            </p:nvSpPr>
            <p:spPr>
              <a:xfrm>
                <a:off x="2738818" y="5017054"/>
                <a:ext cx="1041059" cy="353096"/>
              </a:xfrm>
              <a:prstGeom prst="rect">
                <a:avLst/>
              </a:prstGeom>
              <a:noFill/>
            </p:spPr>
            <p:txBody>
              <a:bodyPr wrap="square" rtlCol="0">
                <a:spAutoFit/>
              </a:bodyPr>
              <a:lstStyle/>
              <a:p>
                <a:pPr algn="ctr"/>
                <a:r>
                  <a:rPr lang="en-US" altLang="zh-CN" sz="1065" dirty="0">
                    <a:solidFill>
                      <a:srgbClr val="FFB850"/>
                    </a:solidFill>
                    <a:latin typeface="时尚中黑简体" panose="01010104010101010101" pitchFamily="2" charset="-122"/>
                    <a:ea typeface="时尚中黑简体" panose="01010104010101010101" pitchFamily="2" charset="-122"/>
                  </a:rPr>
                  <a:t>STEP</a:t>
                </a:r>
                <a:endParaRPr lang="zh-CN" altLang="en-US" sz="1065" dirty="0">
                  <a:solidFill>
                    <a:srgbClr val="FFB850"/>
                  </a:solidFill>
                  <a:latin typeface="时尚中黑简体" panose="01010104010101010101" pitchFamily="2" charset="-122"/>
                  <a:ea typeface="时尚中黑简体" panose="01010104010101010101" pitchFamily="2" charset="-122"/>
                </a:endParaRPr>
              </a:p>
            </p:txBody>
          </p:sp>
        </p:grpSp>
      </p:grpSp>
      <p:grpSp>
        <p:nvGrpSpPr>
          <p:cNvPr id="97" name="组合 96"/>
          <p:cNvGrpSpPr/>
          <p:nvPr/>
        </p:nvGrpSpPr>
        <p:grpSpPr>
          <a:xfrm>
            <a:off x="3120900" y="2551444"/>
            <a:ext cx="1998467" cy="2499582"/>
            <a:chOff x="3885937" y="2969147"/>
            <a:chExt cx="2754422" cy="3446339"/>
          </a:xfrm>
        </p:grpSpPr>
        <p:grpSp>
          <p:nvGrpSpPr>
            <p:cNvPr id="98" name="组合 97"/>
            <p:cNvGrpSpPr/>
            <p:nvPr/>
          </p:nvGrpSpPr>
          <p:grpSpPr>
            <a:xfrm>
              <a:off x="3885937" y="2969147"/>
              <a:ext cx="2754422" cy="3446339"/>
              <a:chOff x="3295850" y="1895995"/>
              <a:chExt cx="3725149" cy="4660916"/>
            </a:xfrm>
          </p:grpSpPr>
          <p:sp>
            <p:nvSpPr>
              <p:cNvPr id="102" name="圆角矩形 101"/>
              <p:cNvSpPr/>
              <p:nvPr/>
            </p:nvSpPr>
            <p:spPr>
              <a:xfrm rot="2760000">
                <a:off x="3086007" y="2621919"/>
                <a:ext cx="4660916" cy="3209068"/>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03"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355600" dist="88900" dir="2700000" algn="tl" rotWithShape="0">
                  <a:prstClr val="black">
                    <a:alpha val="28000"/>
                  </a:prstClr>
                </a:outerShdw>
              </a:effec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04" name="圆角矩形 103"/>
              <p:cNvSpPr/>
              <p:nvPr/>
            </p:nvSpPr>
            <p:spPr>
              <a:xfrm rot="2760000">
                <a:off x="3384391" y="2878566"/>
                <a:ext cx="3953506" cy="2592561"/>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05"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grpSp>
        <p:grpSp>
          <p:nvGrpSpPr>
            <p:cNvPr id="99" name="组合 98"/>
            <p:cNvGrpSpPr/>
            <p:nvPr/>
          </p:nvGrpSpPr>
          <p:grpSpPr>
            <a:xfrm>
              <a:off x="4352303" y="3614887"/>
              <a:ext cx="1104631" cy="1048781"/>
              <a:chOff x="2734379" y="4342226"/>
              <a:chExt cx="1104631" cy="1048781"/>
            </a:xfrm>
          </p:grpSpPr>
          <p:sp>
            <p:nvSpPr>
              <p:cNvPr id="100" name="文本框 32"/>
              <p:cNvSpPr txBox="1"/>
              <p:nvPr/>
            </p:nvSpPr>
            <p:spPr>
              <a:xfrm>
                <a:off x="2734379" y="4342226"/>
                <a:ext cx="1104631" cy="929331"/>
              </a:xfrm>
              <a:prstGeom prst="rect">
                <a:avLst/>
              </a:prstGeom>
              <a:noFill/>
            </p:spPr>
            <p:txBody>
              <a:bodyPr wrap="square" rtlCol="0">
                <a:spAutoFit/>
              </a:bodyPr>
              <a:lstStyle/>
              <a:p>
                <a:pPr algn="ctr"/>
                <a:r>
                  <a:rPr lang="en-US" altLang="zh-CN" sz="3780" dirty="0">
                    <a:solidFill>
                      <a:srgbClr val="1C9494"/>
                    </a:solidFill>
                    <a:latin typeface="Helvetica" panose="020B0604020202030204" pitchFamily="34" charset="0"/>
                    <a:ea typeface="方正兰亭黑简体" panose="02000000000000000000" pitchFamily="2" charset="-122"/>
                  </a:rPr>
                  <a:t>02</a:t>
                </a:r>
                <a:endParaRPr lang="zh-CN" altLang="en-US" sz="3780" dirty="0">
                  <a:solidFill>
                    <a:srgbClr val="1C9494"/>
                  </a:solidFill>
                  <a:latin typeface="Helvetica" panose="020B0604020202030204" pitchFamily="34" charset="0"/>
                  <a:ea typeface="方正兰亭黑简体" panose="02000000000000000000" pitchFamily="2" charset="-122"/>
                </a:endParaRPr>
              </a:p>
            </p:txBody>
          </p:sp>
          <p:sp>
            <p:nvSpPr>
              <p:cNvPr id="101" name="文本框 33"/>
              <p:cNvSpPr txBox="1"/>
              <p:nvPr/>
            </p:nvSpPr>
            <p:spPr>
              <a:xfrm>
                <a:off x="2738818" y="5037911"/>
                <a:ext cx="1041059" cy="353096"/>
              </a:xfrm>
              <a:prstGeom prst="rect">
                <a:avLst/>
              </a:prstGeom>
              <a:noFill/>
            </p:spPr>
            <p:txBody>
              <a:bodyPr wrap="square" rtlCol="0">
                <a:spAutoFit/>
              </a:bodyPr>
              <a:lstStyle/>
              <a:p>
                <a:pPr algn="ctr"/>
                <a:r>
                  <a:rPr lang="en-US" altLang="zh-CN" sz="1065" dirty="0">
                    <a:solidFill>
                      <a:srgbClr val="1C9494"/>
                    </a:solidFill>
                    <a:latin typeface="Helvetica" panose="020B0604020202030204" pitchFamily="34" charset="0"/>
                    <a:ea typeface="方正兰亭黑简体" panose="02000000000000000000" pitchFamily="2" charset="-122"/>
                  </a:rPr>
                  <a:t>STEP</a:t>
                </a:r>
                <a:endParaRPr lang="zh-CN" altLang="en-US" sz="1065" dirty="0">
                  <a:solidFill>
                    <a:srgbClr val="1C9494"/>
                  </a:solidFill>
                  <a:latin typeface="Helvetica" panose="020B0604020202030204" pitchFamily="34" charset="0"/>
                  <a:ea typeface="方正兰亭黑简体" panose="02000000000000000000" pitchFamily="2" charset="-122"/>
                </a:endParaRPr>
              </a:p>
            </p:txBody>
          </p:sp>
        </p:grpSp>
      </p:grpSp>
      <p:grpSp>
        <p:nvGrpSpPr>
          <p:cNvPr id="106" name="组合 105"/>
          <p:cNvGrpSpPr/>
          <p:nvPr/>
        </p:nvGrpSpPr>
        <p:grpSpPr>
          <a:xfrm>
            <a:off x="4383652" y="1818234"/>
            <a:ext cx="1998467" cy="2499582"/>
            <a:chOff x="5489223" y="2037871"/>
            <a:chExt cx="2754422" cy="3446339"/>
          </a:xfrm>
        </p:grpSpPr>
        <p:grpSp>
          <p:nvGrpSpPr>
            <p:cNvPr id="107" name="组合 106"/>
            <p:cNvGrpSpPr/>
            <p:nvPr/>
          </p:nvGrpSpPr>
          <p:grpSpPr>
            <a:xfrm>
              <a:off x="5489223" y="2037871"/>
              <a:ext cx="2754422" cy="3446339"/>
              <a:chOff x="3295850" y="1895995"/>
              <a:chExt cx="3725149" cy="4660916"/>
            </a:xfrm>
          </p:grpSpPr>
          <p:sp>
            <p:nvSpPr>
              <p:cNvPr id="111" name="圆角矩形 110"/>
              <p:cNvSpPr/>
              <p:nvPr/>
            </p:nvSpPr>
            <p:spPr>
              <a:xfrm rot="2760000">
                <a:off x="3086007" y="2621919"/>
                <a:ext cx="4660916" cy="3209068"/>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12"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355600" dist="88900" dir="2700000" algn="tl" rotWithShape="0">
                  <a:prstClr val="black">
                    <a:alpha val="28000"/>
                  </a:prstClr>
                </a:outerShdw>
              </a:effec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13" name="圆角矩形 112"/>
              <p:cNvSpPr/>
              <p:nvPr/>
            </p:nvSpPr>
            <p:spPr>
              <a:xfrm rot="2760000">
                <a:off x="3371510" y="2878566"/>
                <a:ext cx="3953505" cy="2592561"/>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14"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grpSp>
        <p:grpSp>
          <p:nvGrpSpPr>
            <p:cNvPr id="108" name="组合 107"/>
            <p:cNvGrpSpPr/>
            <p:nvPr/>
          </p:nvGrpSpPr>
          <p:grpSpPr>
            <a:xfrm>
              <a:off x="5937543" y="2683610"/>
              <a:ext cx="1070796" cy="1066884"/>
              <a:chOff x="2734378" y="4342226"/>
              <a:chExt cx="1070796" cy="1066884"/>
            </a:xfrm>
          </p:grpSpPr>
          <p:sp>
            <p:nvSpPr>
              <p:cNvPr id="109" name="文本框 35"/>
              <p:cNvSpPr txBox="1"/>
              <p:nvPr/>
            </p:nvSpPr>
            <p:spPr>
              <a:xfrm>
                <a:off x="2734378" y="4342226"/>
                <a:ext cx="1070796" cy="929331"/>
              </a:xfrm>
              <a:prstGeom prst="rect">
                <a:avLst/>
              </a:prstGeom>
              <a:noFill/>
            </p:spPr>
            <p:txBody>
              <a:bodyPr wrap="square" rtlCol="0">
                <a:spAutoFit/>
              </a:bodyPr>
              <a:lstStyle/>
              <a:p>
                <a:pPr algn="ctr"/>
                <a:r>
                  <a:rPr lang="en-US" altLang="zh-CN" sz="3780" dirty="0">
                    <a:solidFill>
                      <a:srgbClr val="E87071"/>
                    </a:solidFill>
                    <a:latin typeface="Helvetica" panose="020B0604020202030204" pitchFamily="34" charset="0"/>
                    <a:ea typeface="方正兰亭黑简体" panose="02000000000000000000" pitchFamily="2" charset="-122"/>
                  </a:rPr>
                  <a:t>03</a:t>
                </a:r>
                <a:endParaRPr lang="zh-CN" altLang="en-US" sz="3780" dirty="0">
                  <a:solidFill>
                    <a:srgbClr val="E87071"/>
                  </a:solidFill>
                  <a:latin typeface="Helvetica" panose="020B0604020202030204" pitchFamily="34" charset="0"/>
                  <a:ea typeface="方正兰亭黑简体" panose="02000000000000000000" pitchFamily="2" charset="-122"/>
                </a:endParaRPr>
              </a:p>
            </p:txBody>
          </p:sp>
          <p:sp>
            <p:nvSpPr>
              <p:cNvPr id="110" name="文本框 36"/>
              <p:cNvSpPr txBox="1"/>
              <p:nvPr/>
            </p:nvSpPr>
            <p:spPr>
              <a:xfrm>
                <a:off x="2738818" y="5056014"/>
                <a:ext cx="1041059" cy="353096"/>
              </a:xfrm>
              <a:prstGeom prst="rect">
                <a:avLst/>
              </a:prstGeom>
              <a:noFill/>
            </p:spPr>
            <p:txBody>
              <a:bodyPr wrap="square" rtlCol="0">
                <a:spAutoFit/>
              </a:bodyPr>
              <a:lstStyle/>
              <a:p>
                <a:pPr algn="ctr"/>
                <a:r>
                  <a:rPr lang="en-US" altLang="zh-CN" sz="1065" dirty="0">
                    <a:solidFill>
                      <a:srgbClr val="E87071"/>
                    </a:solidFill>
                    <a:latin typeface="Helvetica" panose="020B0604020202030204" pitchFamily="34" charset="0"/>
                    <a:ea typeface="方正兰亭黑简体" panose="02000000000000000000" pitchFamily="2" charset="-122"/>
                  </a:rPr>
                  <a:t>STEP</a:t>
                </a:r>
                <a:endParaRPr lang="zh-CN" altLang="en-US" sz="1065" dirty="0">
                  <a:solidFill>
                    <a:srgbClr val="E87071"/>
                  </a:solidFill>
                  <a:latin typeface="Helvetica" panose="020B0604020202030204" pitchFamily="34" charset="0"/>
                  <a:ea typeface="方正兰亭黑简体" panose="02000000000000000000" pitchFamily="2" charset="-122"/>
                </a:endParaRPr>
              </a:p>
            </p:txBody>
          </p:sp>
        </p:grpSp>
      </p:grpSp>
      <p:grpSp>
        <p:nvGrpSpPr>
          <p:cNvPr id="115" name="组合 114"/>
          <p:cNvGrpSpPr/>
          <p:nvPr/>
        </p:nvGrpSpPr>
        <p:grpSpPr>
          <a:xfrm>
            <a:off x="5648126" y="1088866"/>
            <a:ext cx="1998467" cy="2499582"/>
            <a:chOff x="7094696" y="1111476"/>
            <a:chExt cx="2754422" cy="3446339"/>
          </a:xfrm>
        </p:grpSpPr>
        <p:grpSp>
          <p:nvGrpSpPr>
            <p:cNvPr id="116" name="组合 115"/>
            <p:cNvGrpSpPr/>
            <p:nvPr/>
          </p:nvGrpSpPr>
          <p:grpSpPr>
            <a:xfrm>
              <a:off x="7094696" y="1111476"/>
              <a:ext cx="2754422" cy="3446339"/>
              <a:chOff x="3295850" y="1895995"/>
              <a:chExt cx="3725149" cy="4660916"/>
            </a:xfrm>
          </p:grpSpPr>
          <p:sp>
            <p:nvSpPr>
              <p:cNvPr id="120" name="圆角矩形 119"/>
              <p:cNvSpPr/>
              <p:nvPr/>
            </p:nvSpPr>
            <p:spPr>
              <a:xfrm rot="2760000">
                <a:off x="3086007" y="2621919"/>
                <a:ext cx="4660916" cy="3209068"/>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21"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355600" dist="88900" dir="2700000" algn="tl" rotWithShape="0">
                  <a:prstClr val="black">
                    <a:alpha val="28000"/>
                  </a:prstClr>
                </a:outerShdw>
              </a:effec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22" name="圆角矩形 121"/>
              <p:cNvSpPr/>
              <p:nvPr/>
            </p:nvSpPr>
            <p:spPr>
              <a:xfrm rot="2760000">
                <a:off x="3371510" y="2878566"/>
                <a:ext cx="3953505" cy="2592561"/>
              </a:xfrm>
              <a:prstGeom prst="roundRect">
                <a:avLst>
                  <a:gd name="adj" fmla="val 50000"/>
                </a:avLst>
              </a:prstGeom>
              <a:gradFill>
                <a:gsLst>
                  <a:gs pos="37000">
                    <a:srgbClr val="6C6C6C">
                      <a:alpha val="50000"/>
                    </a:srgbClr>
                  </a:gs>
                  <a:gs pos="0">
                    <a:schemeClr val="tx1">
                      <a:alpha val="61000"/>
                    </a:schemeClr>
                  </a:gs>
                  <a:gs pos="100000">
                    <a:srgbClr val="D8D8D8">
                      <a:alpha val="0"/>
                    </a:srgbClr>
                  </a:gs>
                </a:gsLst>
                <a:lin ang="0" scaled="0"/>
              </a:gradFill>
              <a:ln>
                <a:noFill/>
              </a:ln>
              <a:effectLst>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23"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grpSp>
        <p:grpSp>
          <p:nvGrpSpPr>
            <p:cNvPr id="117" name="组合 116"/>
            <p:cNvGrpSpPr/>
            <p:nvPr/>
          </p:nvGrpSpPr>
          <p:grpSpPr>
            <a:xfrm>
              <a:off x="7551705" y="1753046"/>
              <a:ext cx="1087008" cy="1043441"/>
              <a:chOff x="2734378" y="4342226"/>
              <a:chExt cx="1087008" cy="1043441"/>
            </a:xfrm>
          </p:grpSpPr>
          <p:sp>
            <p:nvSpPr>
              <p:cNvPr id="118" name="文本框 38"/>
              <p:cNvSpPr txBox="1"/>
              <p:nvPr/>
            </p:nvSpPr>
            <p:spPr>
              <a:xfrm>
                <a:off x="2734378" y="4342226"/>
                <a:ext cx="1087008" cy="929331"/>
              </a:xfrm>
              <a:prstGeom prst="rect">
                <a:avLst/>
              </a:prstGeom>
              <a:noFill/>
            </p:spPr>
            <p:txBody>
              <a:bodyPr wrap="square" rtlCol="0">
                <a:spAutoFit/>
              </a:bodyPr>
              <a:lstStyle/>
              <a:p>
                <a:pPr algn="ctr"/>
                <a:r>
                  <a:rPr lang="en-US" altLang="zh-CN" sz="3780" dirty="0">
                    <a:solidFill>
                      <a:srgbClr val="78AF51"/>
                    </a:solidFill>
                    <a:latin typeface="Helvetica" panose="020B0604020202030204" pitchFamily="34" charset="0"/>
                    <a:ea typeface="方正兰亭黑简体" panose="02000000000000000000" pitchFamily="2" charset="-122"/>
                  </a:rPr>
                  <a:t>04</a:t>
                </a:r>
                <a:endParaRPr lang="zh-CN" altLang="en-US" sz="3780" dirty="0">
                  <a:solidFill>
                    <a:srgbClr val="78AF51"/>
                  </a:solidFill>
                  <a:latin typeface="Helvetica" panose="020B0604020202030204" pitchFamily="34" charset="0"/>
                  <a:ea typeface="方正兰亭黑简体" panose="02000000000000000000" pitchFamily="2" charset="-122"/>
                </a:endParaRPr>
              </a:p>
            </p:txBody>
          </p:sp>
          <p:sp>
            <p:nvSpPr>
              <p:cNvPr id="119" name="文本框 39"/>
              <p:cNvSpPr txBox="1"/>
              <p:nvPr/>
            </p:nvSpPr>
            <p:spPr>
              <a:xfrm>
                <a:off x="2739728" y="5032570"/>
                <a:ext cx="1041059" cy="353097"/>
              </a:xfrm>
              <a:prstGeom prst="rect">
                <a:avLst/>
              </a:prstGeom>
              <a:noFill/>
            </p:spPr>
            <p:txBody>
              <a:bodyPr wrap="square" rtlCol="0">
                <a:spAutoFit/>
              </a:bodyPr>
              <a:lstStyle/>
              <a:p>
                <a:pPr algn="ctr"/>
                <a:r>
                  <a:rPr lang="en-US" altLang="zh-CN" sz="1065" dirty="0">
                    <a:solidFill>
                      <a:srgbClr val="78AF51"/>
                    </a:solidFill>
                    <a:latin typeface="Helvetica" panose="020B0604020202030204" pitchFamily="34" charset="0"/>
                    <a:ea typeface="方正兰亭黑简体" panose="02000000000000000000" pitchFamily="2" charset="-122"/>
                  </a:rPr>
                  <a:t>STEP</a:t>
                </a:r>
                <a:endParaRPr lang="zh-CN" altLang="en-US" sz="1065" dirty="0">
                  <a:solidFill>
                    <a:srgbClr val="78AF51"/>
                  </a:solidFill>
                  <a:latin typeface="Helvetica" panose="020B0604020202030204" pitchFamily="34" charset="0"/>
                  <a:ea typeface="方正兰亭黑简体" panose="02000000000000000000" pitchFamily="2" charset="-122"/>
                </a:endParaRPr>
              </a:p>
            </p:txBody>
          </p:sp>
        </p:grpSp>
      </p:grpSp>
      <p:grpSp>
        <p:nvGrpSpPr>
          <p:cNvPr id="124" name="组合 123"/>
          <p:cNvGrpSpPr/>
          <p:nvPr/>
        </p:nvGrpSpPr>
        <p:grpSpPr>
          <a:xfrm flipH="1" flipV="1">
            <a:off x="4022307" y="1002768"/>
            <a:ext cx="1769387" cy="531255"/>
            <a:chOff x="5246304" y="4593021"/>
            <a:chExt cx="2438687" cy="732476"/>
          </a:xfrm>
        </p:grpSpPr>
        <p:sp>
          <p:nvSpPr>
            <p:cNvPr id="125" name="椭圆 124"/>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26" name="任意多边形 125"/>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grpSp>
      <p:grpSp>
        <p:nvGrpSpPr>
          <p:cNvPr id="127" name="组合 126"/>
          <p:cNvGrpSpPr/>
          <p:nvPr/>
        </p:nvGrpSpPr>
        <p:grpSpPr>
          <a:xfrm flipH="1" flipV="1">
            <a:off x="1654900" y="2185897"/>
            <a:ext cx="1769387" cy="531255"/>
            <a:chOff x="5246304" y="4593021"/>
            <a:chExt cx="2438687" cy="732476"/>
          </a:xfrm>
        </p:grpSpPr>
        <p:sp>
          <p:nvSpPr>
            <p:cNvPr id="128" name="椭圆 127"/>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29" name="任意多边形 128"/>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grpSp>
      <p:grpSp>
        <p:nvGrpSpPr>
          <p:cNvPr id="130" name="组合 129"/>
          <p:cNvGrpSpPr/>
          <p:nvPr/>
        </p:nvGrpSpPr>
        <p:grpSpPr>
          <a:xfrm>
            <a:off x="5541871" y="3042938"/>
            <a:ext cx="1769387" cy="531255"/>
            <a:chOff x="5246304" y="4593021"/>
            <a:chExt cx="2438687" cy="732476"/>
          </a:xfrm>
        </p:grpSpPr>
        <p:sp>
          <p:nvSpPr>
            <p:cNvPr id="131" name="椭圆 130"/>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32" name="任意多边形 131"/>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grpSp>
      <p:grpSp>
        <p:nvGrpSpPr>
          <p:cNvPr id="133" name="组合 132"/>
          <p:cNvGrpSpPr/>
          <p:nvPr/>
        </p:nvGrpSpPr>
        <p:grpSpPr>
          <a:xfrm>
            <a:off x="2920353" y="4564917"/>
            <a:ext cx="1769387" cy="531255"/>
            <a:chOff x="5246304" y="4593021"/>
            <a:chExt cx="2438687" cy="732476"/>
          </a:xfrm>
        </p:grpSpPr>
        <p:sp>
          <p:nvSpPr>
            <p:cNvPr id="134" name="椭圆 133"/>
            <p:cNvSpPr/>
            <p:nvPr/>
          </p:nvSpPr>
          <p:spPr>
            <a:xfrm>
              <a:off x="5246304" y="4593021"/>
              <a:ext cx="118623" cy="118623"/>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sp>
          <p:nvSpPr>
            <p:cNvPr id="135" name="任意多边形 134"/>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rgbClr val="7F7F7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65">
                <a:solidFill>
                  <a:prstClr val="white"/>
                </a:solidFill>
                <a:latin typeface="Helvetica" panose="020B0604020202030204" pitchFamily="34" charset="0"/>
                <a:ea typeface="方正兰亭黑简体" panose="02000000000000000000" pitchFamily="2" charset="-122"/>
              </a:endParaRPr>
            </a:p>
          </p:txBody>
        </p:sp>
      </p:grpSp>
      <p:grpSp>
        <p:nvGrpSpPr>
          <p:cNvPr id="136" name="组合 135"/>
          <p:cNvGrpSpPr/>
          <p:nvPr/>
        </p:nvGrpSpPr>
        <p:grpSpPr>
          <a:xfrm>
            <a:off x="1403676" y="2222129"/>
            <a:ext cx="1641695" cy="338554"/>
            <a:chOff x="1995973" y="2703152"/>
            <a:chExt cx="2262693" cy="466786"/>
          </a:xfrm>
        </p:grpSpPr>
        <p:grpSp>
          <p:nvGrpSpPr>
            <p:cNvPr id="137" name="Group 32"/>
            <p:cNvGrpSpPr>
              <a:grpSpLocks noChangeAspect="1"/>
            </p:cNvGrpSpPr>
            <p:nvPr/>
          </p:nvGrpSpPr>
          <p:grpSpPr bwMode="auto">
            <a:xfrm>
              <a:off x="1995973" y="2783034"/>
              <a:ext cx="354115" cy="230585"/>
              <a:chOff x="3798" y="2129"/>
              <a:chExt cx="86" cy="56"/>
            </a:xfrm>
            <a:solidFill>
              <a:schemeClr val="accent5"/>
            </a:solidFill>
            <a:effectLst/>
          </p:grpSpPr>
          <p:sp>
            <p:nvSpPr>
              <p:cNvPr id="139" name="Freeform 33"/>
              <p:cNvSpPr/>
              <p:nvPr/>
            </p:nvSpPr>
            <p:spPr bwMode="auto">
              <a:xfrm>
                <a:off x="3798" y="2129"/>
                <a:ext cx="86" cy="51"/>
              </a:xfrm>
              <a:custGeom>
                <a:avLst/>
                <a:gdLst>
                  <a:gd name="T0" fmla="*/ 32 w 33"/>
                  <a:gd name="T1" fmla="*/ 3 h 19"/>
                  <a:gd name="T2" fmla="*/ 32 w 33"/>
                  <a:gd name="T3" fmla="*/ 3 h 19"/>
                  <a:gd name="T4" fmla="*/ 32 w 33"/>
                  <a:gd name="T5" fmla="*/ 1 h 19"/>
                  <a:gd name="T6" fmla="*/ 32 w 33"/>
                  <a:gd name="T7" fmla="*/ 1 h 19"/>
                  <a:gd name="T8" fmla="*/ 32 w 33"/>
                  <a:gd name="T9" fmla="*/ 0 h 19"/>
                  <a:gd name="T10" fmla="*/ 32 w 33"/>
                  <a:gd name="T11" fmla="*/ 0 h 19"/>
                  <a:gd name="T12" fmla="*/ 30 w 33"/>
                  <a:gd name="T13" fmla="*/ 1 h 19"/>
                  <a:gd name="T14" fmla="*/ 29 w 33"/>
                  <a:gd name="T15" fmla="*/ 1 h 19"/>
                  <a:gd name="T16" fmla="*/ 29 w 33"/>
                  <a:gd name="T17" fmla="*/ 2 h 19"/>
                  <a:gd name="T18" fmla="*/ 29 w 33"/>
                  <a:gd name="T19" fmla="*/ 2 h 19"/>
                  <a:gd name="T20" fmla="*/ 30 w 33"/>
                  <a:gd name="T21" fmla="*/ 2 h 19"/>
                  <a:gd name="T22" fmla="*/ 20 w 33"/>
                  <a:gd name="T23" fmla="*/ 11 h 19"/>
                  <a:gd name="T24" fmla="*/ 15 w 33"/>
                  <a:gd name="T25" fmla="*/ 5 h 19"/>
                  <a:gd name="T26" fmla="*/ 0 w 33"/>
                  <a:gd name="T27" fmla="*/ 19 h 19"/>
                  <a:gd name="T28" fmla="*/ 0 w 33"/>
                  <a:gd name="T29" fmla="*/ 19 h 19"/>
                  <a:gd name="T30" fmla="*/ 14 w 33"/>
                  <a:gd name="T31" fmla="*/ 6 h 19"/>
                  <a:gd name="T32" fmla="*/ 20 w 33"/>
                  <a:gd name="T33" fmla="*/ 12 h 19"/>
                  <a:gd name="T34" fmla="*/ 30 w 33"/>
                  <a:gd name="T35" fmla="*/ 3 h 19"/>
                  <a:gd name="T36" fmla="*/ 31 w 33"/>
                  <a:gd name="T37" fmla="*/ 3 h 19"/>
                  <a:gd name="T38" fmla="*/ 31 w 33"/>
                  <a:gd name="T39" fmla="*/ 4 h 19"/>
                  <a:gd name="T40" fmla="*/ 32 w 33"/>
                  <a:gd name="T4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19">
                    <a:moveTo>
                      <a:pt x="32" y="3"/>
                    </a:moveTo>
                    <a:cubicBezTo>
                      <a:pt x="32" y="3"/>
                      <a:pt x="32" y="3"/>
                      <a:pt x="32" y="3"/>
                    </a:cubicBezTo>
                    <a:cubicBezTo>
                      <a:pt x="32" y="3"/>
                      <a:pt x="32" y="2"/>
                      <a:pt x="32" y="1"/>
                    </a:cubicBezTo>
                    <a:cubicBezTo>
                      <a:pt x="32" y="1"/>
                      <a:pt x="32" y="1"/>
                      <a:pt x="32" y="1"/>
                    </a:cubicBezTo>
                    <a:cubicBezTo>
                      <a:pt x="33" y="0"/>
                      <a:pt x="32" y="0"/>
                      <a:pt x="32" y="0"/>
                    </a:cubicBezTo>
                    <a:cubicBezTo>
                      <a:pt x="32" y="0"/>
                      <a:pt x="32" y="0"/>
                      <a:pt x="32" y="0"/>
                    </a:cubicBezTo>
                    <a:cubicBezTo>
                      <a:pt x="31" y="0"/>
                      <a:pt x="30" y="1"/>
                      <a:pt x="30" y="1"/>
                    </a:cubicBezTo>
                    <a:cubicBezTo>
                      <a:pt x="29" y="1"/>
                      <a:pt x="29" y="1"/>
                      <a:pt x="29" y="1"/>
                    </a:cubicBezTo>
                    <a:cubicBezTo>
                      <a:pt x="29" y="1"/>
                      <a:pt x="29" y="1"/>
                      <a:pt x="29" y="2"/>
                    </a:cubicBezTo>
                    <a:cubicBezTo>
                      <a:pt x="29" y="2"/>
                      <a:pt x="29" y="2"/>
                      <a:pt x="29" y="2"/>
                    </a:cubicBezTo>
                    <a:cubicBezTo>
                      <a:pt x="29" y="2"/>
                      <a:pt x="29" y="2"/>
                      <a:pt x="30" y="2"/>
                    </a:cubicBezTo>
                    <a:cubicBezTo>
                      <a:pt x="20" y="11"/>
                      <a:pt x="20" y="11"/>
                      <a:pt x="20" y="11"/>
                    </a:cubicBezTo>
                    <a:cubicBezTo>
                      <a:pt x="15" y="5"/>
                      <a:pt x="15" y="5"/>
                      <a:pt x="15" y="5"/>
                    </a:cubicBezTo>
                    <a:cubicBezTo>
                      <a:pt x="0" y="19"/>
                      <a:pt x="0" y="19"/>
                      <a:pt x="0" y="19"/>
                    </a:cubicBezTo>
                    <a:cubicBezTo>
                      <a:pt x="0" y="19"/>
                      <a:pt x="0" y="19"/>
                      <a:pt x="0" y="19"/>
                    </a:cubicBezTo>
                    <a:cubicBezTo>
                      <a:pt x="14" y="6"/>
                      <a:pt x="14" y="6"/>
                      <a:pt x="14" y="6"/>
                    </a:cubicBezTo>
                    <a:cubicBezTo>
                      <a:pt x="20" y="12"/>
                      <a:pt x="20" y="12"/>
                      <a:pt x="20" y="12"/>
                    </a:cubicBezTo>
                    <a:cubicBezTo>
                      <a:pt x="30" y="3"/>
                      <a:pt x="30" y="3"/>
                      <a:pt x="30" y="3"/>
                    </a:cubicBezTo>
                    <a:cubicBezTo>
                      <a:pt x="30" y="3"/>
                      <a:pt x="30" y="3"/>
                      <a:pt x="31" y="3"/>
                    </a:cubicBezTo>
                    <a:cubicBezTo>
                      <a:pt x="31" y="4"/>
                      <a:pt x="31" y="4"/>
                      <a:pt x="31" y="4"/>
                    </a:cubicBezTo>
                    <a:cubicBezTo>
                      <a:pt x="31" y="4"/>
                      <a:pt x="32" y="4"/>
                      <a:pt x="3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0" name="Freeform 34"/>
              <p:cNvSpPr/>
              <p:nvPr/>
            </p:nvSpPr>
            <p:spPr bwMode="auto">
              <a:xfrm>
                <a:off x="3866" y="2140"/>
                <a:ext cx="8" cy="45"/>
              </a:xfrm>
              <a:custGeom>
                <a:avLst/>
                <a:gdLst>
                  <a:gd name="T0" fmla="*/ 0 w 8"/>
                  <a:gd name="T1" fmla="*/ 11 h 45"/>
                  <a:gd name="T2" fmla="*/ 0 w 8"/>
                  <a:gd name="T3" fmla="*/ 45 h 45"/>
                  <a:gd name="T4" fmla="*/ 8 w 8"/>
                  <a:gd name="T5" fmla="*/ 45 h 45"/>
                  <a:gd name="T6" fmla="*/ 8 w 8"/>
                  <a:gd name="T7" fmla="*/ 0 h 45"/>
                  <a:gd name="T8" fmla="*/ 0 w 8"/>
                  <a:gd name="T9" fmla="*/ 11 h 45"/>
                </a:gdLst>
                <a:ahLst/>
                <a:cxnLst>
                  <a:cxn ang="0">
                    <a:pos x="T0" y="T1"/>
                  </a:cxn>
                  <a:cxn ang="0">
                    <a:pos x="T2" y="T3"/>
                  </a:cxn>
                  <a:cxn ang="0">
                    <a:pos x="T4" y="T5"/>
                  </a:cxn>
                  <a:cxn ang="0">
                    <a:pos x="T6" y="T7"/>
                  </a:cxn>
                  <a:cxn ang="0">
                    <a:pos x="T8" y="T9"/>
                  </a:cxn>
                </a:cxnLst>
                <a:rect l="0" t="0" r="r" b="b"/>
                <a:pathLst>
                  <a:path w="8" h="45">
                    <a:moveTo>
                      <a:pt x="0" y="11"/>
                    </a:moveTo>
                    <a:lnTo>
                      <a:pt x="0" y="45"/>
                    </a:lnTo>
                    <a:lnTo>
                      <a:pt x="8" y="45"/>
                    </a:lnTo>
                    <a:lnTo>
                      <a:pt x="8" y="0"/>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1" name="Freeform 35"/>
              <p:cNvSpPr/>
              <p:nvPr/>
            </p:nvSpPr>
            <p:spPr bwMode="auto">
              <a:xfrm>
                <a:off x="3853" y="2153"/>
                <a:ext cx="8" cy="32"/>
              </a:xfrm>
              <a:custGeom>
                <a:avLst/>
                <a:gdLst>
                  <a:gd name="T0" fmla="*/ 0 w 8"/>
                  <a:gd name="T1" fmla="*/ 8 h 32"/>
                  <a:gd name="T2" fmla="*/ 0 w 8"/>
                  <a:gd name="T3" fmla="*/ 32 h 32"/>
                  <a:gd name="T4" fmla="*/ 8 w 8"/>
                  <a:gd name="T5" fmla="*/ 32 h 32"/>
                  <a:gd name="T6" fmla="*/ 8 w 8"/>
                  <a:gd name="T7" fmla="*/ 0 h 32"/>
                  <a:gd name="T8" fmla="*/ 0 w 8"/>
                  <a:gd name="T9" fmla="*/ 8 h 32"/>
                </a:gdLst>
                <a:ahLst/>
                <a:cxnLst>
                  <a:cxn ang="0">
                    <a:pos x="T0" y="T1"/>
                  </a:cxn>
                  <a:cxn ang="0">
                    <a:pos x="T2" y="T3"/>
                  </a:cxn>
                  <a:cxn ang="0">
                    <a:pos x="T4" y="T5"/>
                  </a:cxn>
                  <a:cxn ang="0">
                    <a:pos x="T6" y="T7"/>
                  </a:cxn>
                  <a:cxn ang="0">
                    <a:pos x="T8" y="T9"/>
                  </a:cxn>
                </a:cxnLst>
                <a:rect l="0" t="0" r="r" b="b"/>
                <a:pathLst>
                  <a:path w="8" h="32">
                    <a:moveTo>
                      <a:pt x="0" y="8"/>
                    </a:moveTo>
                    <a:lnTo>
                      <a:pt x="0" y="32"/>
                    </a:lnTo>
                    <a:lnTo>
                      <a:pt x="8" y="32"/>
                    </a:lnTo>
                    <a:lnTo>
                      <a:pt x="8"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2" name="Freeform 36"/>
              <p:cNvSpPr/>
              <p:nvPr/>
            </p:nvSpPr>
            <p:spPr bwMode="auto">
              <a:xfrm>
                <a:off x="3840" y="2153"/>
                <a:ext cx="8" cy="32"/>
              </a:xfrm>
              <a:custGeom>
                <a:avLst/>
                <a:gdLst>
                  <a:gd name="T0" fmla="*/ 0 w 8"/>
                  <a:gd name="T1" fmla="*/ 0 h 32"/>
                  <a:gd name="T2" fmla="*/ 0 w 8"/>
                  <a:gd name="T3" fmla="*/ 32 h 32"/>
                  <a:gd name="T4" fmla="*/ 8 w 8"/>
                  <a:gd name="T5" fmla="*/ 32 h 32"/>
                  <a:gd name="T6" fmla="*/ 8 w 8"/>
                  <a:gd name="T7" fmla="*/ 8 h 32"/>
                  <a:gd name="T8" fmla="*/ 0 w 8"/>
                  <a:gd name="T9" fmla="*/ 0 h 32"/>
                </a:gdLst>
                <a:ahLst/>
                <a:cxnLst>
                  <a:cxn ang="0">
                    <a:pos x="T0" y="T1"/>
                  </a:cxn>
                  <a:cxn ang="0">
                    <a:pos x="T2" y="T3"/>
                  </a:cxn>
                  <a:cxn ang="0">
                    <a:pos x="T4" y="T5"/>
                  </a:cxn>
                  <a:cxn ang="0">
                    <a:pos x="T6" y="T7"/>
                  </a:cxn>
                  <a:cxn ang="0">
                    <a:pos x="T8" y="T9"/>
                  </a:cxn>
                </a:cxnLst>
                <a:rect l="0" t="0" r="r" b="b"/>
                <a:pathLst>
                  <a:path w="8" h="32">
                    <a:moveTo>
                      <a:pt x="0" y="0"/>
                    </a:moveTo>
                    <a:lnTo>
                      <a:pt x="0" y="32"/>
                    </a:lnTo>
                    <a:lnTo>
                      <a:pt x="8" y="32"/>
                    </a:lnTo>
                    <a:lnTo>
                      <a:pt x="8" y="8"/>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3" name="Freeform 37"/>
              <p:cNvSpPr/>
              <p:nvPr/>
            </p:nvSpPr>
            <p:spPr bwMode="auto">
              <a:xfrm>
                <a:off x="3827" y="2148"/>
                <a:ext cx="8" cy="37"/>
              </a:xfrm>
              <a:custGeom>
                <a:avLst/>
                <a:gdLst>
                  <a:gd name="T0" fmla="*/ 8 w 8"/>
                  <a:gd name="T1" fmla="*/ 0 h 37"/>
                  <a:gd name="T2" fmla="*/ 0 w 8"/>
                  <a:gd name="T3" fmla="*/ 8 h 37"/>
                  <a:gd name="T4" fmla="*/ 0 w 8"/>
                  <a:gd name="T5" fmla="*/ 37 h 37"/>
                  <a:gd name="T6" fmla="*/ 8 w 8"/>
                  <a:gd name="T7" fmla="*/ 37 h 37"/>
                  <a:gd name="T8" fmla="*/ 8 w 8"/>
                  <a:gd name="T9" fmla="*/ 0 h 37"/>
                  <a:gd name="T10" fmla="*/ 8 w 8"/>
                  <a:gd name="T11" fmla="*/ 0 h 37"/>
                </a:gdLst>
                <a:ahLst/>
                <a:cxnLst>
                  <a:cxn ang="0">
                    <a:pos x="T0" y="T1"/>
                  </a:cxn>
                  <a:cxn ang="0">
                    <a:pos x="T2" y="T3"/>
                  </a:cxn>
                  <a:cxn ang="0">
                    <a:pos x="T4" y="T5"/>
                  </a:cxn>
                  <a:cxn ang="0">
                    <a:pos x="T6" y="T7"/>
                  </a:cxn>
                  <a:cxn ang="0">
                    <a:pos x="T8" y="T9"/>
                  </a:cxn>
                  <a:cxn ang="0">
                    <a:pos x="T10" y="T11"/>
                  </a:cxn>
                </a:cxnLst>
                <a:rect l="0" t="0" r="r" b="b"/>
                <a:pathLst>
                  <a:path w="8" h="37">
                    <a:moveTo>
                      <a:pt x="8" y="0"/>
                    </a:moveTo>
                    <a:lnTo>
                      <a:pt x="0" y="8"/>
                    </a:lnTo>
                    <a:lnTo>
                      <a:pt x="0" y="37"/>
                    </a:lnTo>
                    <a:lnTo>
                      <a:pt x="8" y="37"/>
                    </a:lnTo>
                    <a:lnTo>
                      <a:pt x="8" y="0"/>
                    </a:lnTo>
                    <a:lnTo>
                      <a:pt x="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4" name="Freeform 38"/>
              <p:cNvSpPr/>
              <p:nvPr/>
            </p:nvSpPr>
            <p:spPr bwMode="auto">
              <a:xfrm>
                <a:off x="3814" y="2161"/>
                <a:ext cx="8" cy="24"/>
              </a:xfrm>
              <a:custGeom>
                <a:avLst/>
                <a:gdLst>
                  <a:gd name="T0" fmla="*/ 0 w 8"/>
                  <a:gd name="T1" fmla="*/ 8 h 24"/>
                  <a:gd name="T2" fmla="*/ 0 w 8"/>
                  <a:gd name="T3" fmla="*/ 24 h 24"/>
                  <a:gd name="T4" fmla="*/ 8 w 8"/>
                  <a:gd name="T5" fmla="*/ 24 h 24"/>
                  <a:gd name="T6" fmla="*/ 8 w 8"/>
                  <a:gd name="T7" fmla="*/ 0 h 24"/>
                  <a:gd name="T8" fmla="*/ 0 w 8"/>
                  <a:gd name="T9" fmla="*/ 8 h 24"/>
                </a:gdLst>
                <a:ahLst/>
                <a:cxnLst>
                  <a:cxn ang="0">
                    <a:pos x="T0" y="T1"/>
                  </a:cxn>
                  <a:cxn ang="0">
                    <a:pos x="T2" y="T3"/>
                  </a:cxn>
                  <a:cxn ang="0">
                    <a:pos x="T4" y="T5"/>
                  </a:cxn>
                  <a:cxn ang="0">
                    <a:pos x="T6" y="T7"/>
                  </a:cxn>
                  <a:cxn ang="0">
                    <a:pos x="T8" y="T9"/>
                  </a:cxn>
                </a:cxnLst>
                <a:rect l="0" t="0" r="r" b="b"/>
                <a:pathLst>
                  <a:path w="8" h="24">
                    <a:moveTo>
                      <a:pt x="0" y="8"/>
                    </a:moveTo>
                    <a:lnTo>
                      <a:pt x="0" y="24"/>
                    </a:lnTo>
                    <a:lnTo>
                      <a:pt x="8" y="24"/>
                    </a:lnTo>
                    <a:lnTo>
                      <a:pt x="8"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5" name="Freeform 39"/>
              <p:cNvSpPr/>
              <p:nvPr/>
            </p:nvSpPr>
            <p:spPr bwMode="auto">
              <a:xfrm>
                <a:off x="3801" y="2172"/>
                <a:ext cx="8" cy="13"/>
              </a:xfrm>
              <a:custGeom>
                <a:avLst/>
                <a:gdLst>
                  <a:gd name="T0" fmla="*/ 0 w 8"/>
                  <a:gd name="T1" fmla="*/ 8 h 13"/>
                  <a:gd name="T2" fmla="*/ 0 w 8"/>
                  <a:gd name="T3" fmla="*/ 13 h 13"/>
                  <a:gd name="T4" fmla="*/ 8 w 8"/>
                  <a:gd name="T5" fmla="*/ 13 h 13"/>
                  <a:gd name="T6" fmla="*/ 8 w 8"/>
                  <a:gd name="T7" fmla="*/ 0 h 13"/>
                  <a:gd name="T8" fmla="*/ 0 w 8"/>
                  <a:gd name="T9" fmla="*/ 8 h 13"/>
                </a:gdLst>
                <a:ahLst/>
                <a:cxnLst>
                  <a:cxn ang="0">
                    <a:pos x="T0" y="T1"/>
                  </a:cxn>
                  <a:cxn ang="0">
                    <a:pos x="T2" y="T3"/>
                  </a:cxn>
                  <a:cxn ang="0">
                    <a:pos x="T4" y="T5"/>
                  </a:cxn>
                  <a:cxn ang="0">
                    <a:pos x="T6" y="T7"/>
                  </a:cxn>
                  <a:cxn ang="0">
                    <a:pos x="T8" y="T9"/>
                  </a:cxn>
                </a:cxnLst>
                <a:rect l="0" t="0" r="r" b="b"/>
                <a:pathLst>
                  <a:path w="8" h="13">
                    <a:moveTo>
                      <a:pt x="0" y="8"/>
                    </a:moveTo>
                    <a:lnTo>
                      <a:pt x="0" y="13"/>
                    </a:lnTo>
                    <a:lnTo>
                      <a:pt x="8" y="13"/>
                    </a:lnTo>
                    <a:lnTo>
                      <a:pt x="8"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6" name="Freeform 40"/>
              <p:cNvSpPr/>
              <p:nvPr/>
            </p:nvSpPr>
            <p:spPr bwMode="auto">
              <a:xfrm>
                <a:off x="3798" y="2129"/>
                <a:ext cx="86" cy="51"/>
              </a:xfrm>
              <a:custGeom>
                <a:avLst/>
                <a:gdLst>
                  <a:gd name="T0" fmla="*/ 32 w 33"/>
                  <a:gd name="T1" fmla="*/ 3 h 19"/>
                  <a:gd name="T2" fmla="*/ 32 w 33"/>
                  <a:gd name="T3" fmla="*/ 3 h 19"/>
                  <a:gd name="T4" fmla="*/ 32 w 33"/>
                  <a:gd name="T5" fmla="*/ 1 h 19"/>
                  <a:gd name="T6" fmla="*/ 32 w 33"/>
                  <a:gd name="T7" fmla="*/ 1 h 19"/>
                  <a:gd name="T8" fmla="*/ 32 w 33"/>
                  <a:gd name="T9" fmla="*/ 0 h 19"/>
                  <a:gd name="T10" fmla="*/ 32 w 33"/>
                  <a:gd name="T11" fmla="*/ 0 h 19"/>
                  <a:gd name="T12" fmla="*/ 30 w 33"/>
                  <a:gd name="T13" fmla="*/ 1 h 19"/>
                  <a:gd name="T14" fmla="*/ 29 w 33"/>
                  <a:gd name="T15" fmla="*/ 1 h 19"/>
                  <a:gd name="T16" fmla="*/ 29 w 33"/>
                  <a:gd name="T17" fmla="*/ 2 h 19"/>
                  <a:gd name="T18" fmla="*/ 29 w 33"/>
                  <a:gd name="T19" fmla="*/ 2 h 19"/>
                  <a:gd name="T20" fmla="*/ 30 w 33"/>
                  <a:gd name="T21" fmla="*/ 2 h 19"/>
                  <a:gd name="T22" fmla="*/ 20 w 33"/>
                  <a:gd name="T23" fmla="*/ 11 h 19"/>
                  <a:gd name="T24" fmla="*/ 15 w 33"/>
                  <a:gd name="T25" fmla="*/ 5 h 19"/>
                  <a:gd name="T26" fmla="*/ 0 w 33"/>
                  <a:gd name="T27" fmla="*/ 19 h 19"/>
                  <a:gd name="T28" fmla="*/ 0 w 33"/>
                  <a:gd name="T29" fmla="*/ 19 h 19"/>
                  <a:gd name="T30" fmla="*/ 14 w 33"/>
                  <a:gd name="T31" fmla="*/ 6 h 19"/>
                  <a:gd name="T32" fmla="*/ 20 w 33"/>
                  <a:gd name="T33" fmla="*/ 12 h 19"/>
                  <a:gd name="T34" fmla="*/ 30 w 33"/>
                  <a:gd name="T35" fmla="*/ 3 h 19"/>
                  <a:gd name="T36" fmla="*/ 31 w 33"/>
                  <a:gd name="T37" fmla="*/ 3 h 19"/>
                  <a:gd name="T38" fmla="*/ 31 w 33"/>
                  <a:gd name="T39" fmla="*/ 4 h 19"/>
                  <a:gd name="T40" fmla="*/ 32 w 33"/>
                  <a:gd name="T4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19">
                    <a:moveTo>
                      <a:pt x="32" y="3"/>
                    </a:moveTo>
                    <a:cubicBezTo>
                      <a:pt x="32" y="3"/>
                      <a:pt x="32" y="3"/>
                      <a:pt x="32" y="3"/>
                    </a:cubicBezTo>
                    <a:cubicBezTo>
                      <a:pt x="32" y="3"/>
                      <a:pt x="32" y="2"/>
                      <a:pt x="32" y="1"/>
                    </a:cubicBezTo>
                    <a:cubicBezTo>
                      <a:pt x="32" y="1"/>
                      <a:pt x="32" y="1"/>
                      <a:pt x="32" y="1"/>
                    </a:cubicBezTo>
                    <a:cubicBezTo>
                      <a:pt x="33" y="0"/>
                      <a:pt x="32" y="0"/>
                      <a:pt x="32" y="0"/>
                    </a:cubicBezTo>
                    <a:cubicBezTo>
                      <a:pt x="32" y="0"/>
                      <a:pt x="32" y="0"/>
                      <a:pt x="32" y="0"/>
                    </a:cubicBezTo>
                    <a:cubicBezTo>
                      <a:pt x="31" y="0"/>
                      <a:pt x="30" y="1"/>
                      <a:pt x="30" y="1"/>
                    </a:cubicBezTo>
                    <a:cubicBezTo>
                      <a:pt x="29" y="1"/>
                      <a:pt x="29" y="1"/>
                      <a:pt x="29" y="1"/>
                    </a:cubicBezTo>
                    <a:cubicBezTo>
                      <a:pt x="29" y="1"/>
                      <a:pt x="29" y="1"/>
                      <a:pt x="29" y="2"/>
                    </a:cubicBezTo>
                    <a:cubicBezTo>
                      <a:pt x="29" y="2"/>
                      <a:pt x="29" y="2"/>
                      <a:pt x="29" y="2"/>
                    </a:cubicBezTo>
                    <a:cubicBezTo>
                      <a:pt x="29" y="2"/>
                      <a:pt x="29" y="2"/>
                      <a:pt x="30" y="2"/>
                    </a:cubicBezTo>
                    <a:cubicBezTo>
                      <a:pt x="20" y="11"/>
                      <a:pt x="20" y="11"/>
                      <a:pt x="20" y="11"/>
                    </a:cubicBezTo>
                    <a:cubicBezTo>
                      <a:pt x="15" y="5"/>
                      <a:pt x="15" y="5"/>
                      <a:pt x="15" y="5"/>
                    </a:cubicBezTo>
                    <a:cubicBezTo>
                      <a:pt x="0" y="19"/>
                      <a:pt x="0" y="19"/>
                      <a:pt x="0" y="19"/>
                    </a:cubicBezTo>
                    <a:cubicBezTo>
                      <a:pt x="0" y="19"/>
                      <a:pt x="0" y="19"/>
                      <a:pt x="0" y="19"/>
                    </a:cubicBezTo>
                    <a:cubicBezTo>
                      <a:pt x="14" y="6"/>
                      <a:pt x="14" y="6"/>
                      <a:pt x="14" y="6"/>
                    </a:cubicBezTo>
                    <a:cubicBezTo>
                      <a:pt x="20" y="12"/>
                      <a:pt x="20" y="12"/>
                      <a:pt x="20" y="12"/>
                    </a:cubicBezTo>
                    <a:cubicBezTo>
                      <a:pt x="30" y="3"/>
                      <a:pt x="30" y="3"/>
                      <a:pt x="30" y="3"/>
                    </a:cubicBezTo>
                    <a:cubicBezTo>
                      <a:pt x="30" y="3"/>
                      <a:pt x="30" y="3"/>
                      <a:pt x="31" y="3"/>
                    </a:cubicBezTo>
                    <a:cubicBezTo>
                      <a:pt x="31" y="4"/>
                      <a:pt x="31" y="4"/>
                      <a:pt x="31" y="4"/>
                    </a:cubicBezTo>
                    <a:cubicBezTo>
                      <a:pt x="31" y="4"/>
                      <a:pt x="32" y="4"/>
                      <a:pt x="32" y="3"/>
                    </a:cubicBez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7" name="Freeform 41"/>
              <p:cNvSpPr/>
              <p:nvPr/>
            </p:nvSpPr>
            <p:spPr bwMode="auto">
              <a:xfrm>
                <a:off x="3866" y="2140"/>
                <a:ext cx="8" cy="45"/>
              </a:xfrm>
              <a:custGeom>
                <a:avLst/>
                <a:gdLst>
                  <a:gd name="T0" fmla="*/ 0 w 8"/>
                  <a:gd name="T1" fmla="*/ 11 h 45"/>
                  <a:gd name="T2" fmla="*/ 0 w 8"/>
                  <a:gd name="T3" fmla="*/ 45 h 45"/>
                  <a:gd name="T4" fmla="*/ 8 w 8"/>
                  <a:gd name="T5" fmla="*/ 45 h 45"/>
                  <a:gd name="T6" fmla="*/ 8 w 8"/>
                  <a:gd name="T7" fmla="*/ 0 h 45"/>
                  <a:gd name="T8" fmla="*/ 0 w 8"/>
                  <a:gd name="T9" fmla="*/ 11 h 45"/>
                </a:gdLst>
                <a:ahLst/>
                <a:cxnLst>
                  <a:cxn ang="0">
                    <a:pos x="T0" y="T1"/>
                  </a:cxn>
                  <a:cxn ang="0">
                    <a:pos x="T2" y="T3"/>
                  </a:cxn>
                  <a:cxn ang="0">
                    <a:pos x="T4" y="T5"/>
                  </a:cxn>
                  <a:cxn ang="0">
                    <a:pos x="T6" y="T7"/>
                  </a:cxn>
                  <a:cxn ang="0">
                    <a:pos x="T8" y="T9"/>
                  </a:cxn>
                </a:cxnLst>
                <a:rect l="0" t="0" r="r" b="b"/>
                <a:pathLst>
                  <a:path w="8" h="45">
                    <a:moveTo>
                      <a:pt x="0" y="11"/>
                    </a:moveTo>
                    <a:lnTo>
                      <a:pt x="0" y="45"/>
                    </a:lnTo>
                    <a:lnTo>
                      <a:pt x="8" y="45"/>
                    </a:lnTo>
                    <a:lnTo>
                      <a:pt x="8" y="0"/>
                    </a:lnTo>
                    <a:lnTo>
                      <a:pt x="0" y="11"/>
                    </a:ln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8" name="Freeform 42"/>
              <p:cNvSpPr/>
              <p:nvPr/>
            </p:nvSpPr>
            <p:spPr bwMode="auto">
              <a:xfrm>
                <a:off x="3853" y="2153"/>
                <a:ext cx="8" cy="32"/>
              </a:xfrm>
              <a:custGeom>
                <a:avLst/>
                <a:gdLst>
                  <a:gd name="T0" fmla="*/ 0 w 8"/>
                  <a:gd name="T1" fmla="*/ 8 h 32"/>
                  <a:gd name="T2" fmla="*/ 0 w 8"/>
                  <a:gd name="T3" fmla="*/ 32 h 32"/>
                  <a:gd name="T4" fmla="*/ 8 w 8"/>
                  <a:gd name="T5" fmla="*/ 32 h 32"/>
                  <a:gd name="T6" fmla="*/ 8 w 8"/>
                  <a:gd name="T7" fmla="*/ 0 h 32"/>
                  <a:gd name="T8" fmla="*/ 0 w 8"/>
                  <a:gd name="T9" fmla="*/ 8 h 32"/>
                </a:gdLst>
                <a:ahLst/>
                <a:cxnLst>
                  <a:cxn ang="0">
                    <a:pos x="T0" y="T1"/>
                  </a:cxn>
                  <a:cxn ang="0">
                    <a:pos x="T2" y="T3"/>
                  </a:cxn>
                  <a:cxn ang="0">
                    <a:pos x="T4" y="T5"/>
                  </a:cxn>
                  <a:cxn ang="0">
                    <a:pos x="T6" y="T7"/>
                  </a:cxn>
                  <a:cxn ang="0">
                    <a:pos x="T8" y="T9"/>
                  </a:cxn>
                </a:cxnLst>
                <a:rect l="0" t="0" r="r" b="b"/>
                <a:pathLst>
                  <a:path w="8" h="32">
                    <a:moveTo>
                      <a:pt x="0" y="8"/>
                    </a:moveTo>
                    <a:lnTo>
                      <a:pt x="0" y="32"/>
                    </a:lnTo>
                    <a:lnTo>
                      <a:pt x="8" y="32"/>
                    </a:lnTo>
                    <a:lnTo>
                      <a:pt x="8" y="0"/>
                    </a:lnTo>
                    <a:lnTo>
                      <a:pt x="0" y="8"/>
                    </a:ln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49" name="Freeform 43"/>
              <p:cNvSpPr/>
              <p:nvPr/>
            </p:nvSpPr>
            <p:spPr bwMode="auto">
              <a:xfrm>
                <a:off x="3840" y="2153"/>
                <a:ext cx="8" cy="32"/>
              </a:xfrm>
              <a:custGeom>
                <a:avLst/>
                <a:gdLst>
                  <a:gd name="T0" fmla="*/ 0 w 8"/>
                  <a:gd name="T1" fmla="*/ 0 h 32"/>
                  <a:gd name="T2" fmla="*/ 0 w 8"/>
                  <a:gd name="T3" fmla="*/ 32 h 32"/>
                  <a:gd name="T4" fmla="*/ 8 w 8"/>
                  <a:gd name="T5" fmla="*/ 32 h 32"/>
                  <a:gd name="T6" fmla="*/ 8 w 8"/>
                  <a:gd name="T7" fmla="*/ 8 h 32"/>
                  <a:gd name="T8" fmla="*/ 0 w 8"/>
                  <a:gd name="T9" fmla="*/ 0 h 32"/>
                </a:gdLst>
                <a:ahLst/>
                <a:cxnLst>
                  <a:cxn ang="0">
                    <a:pos x="T0" y="T1"/>
                  </a:cxn>
                  <a:cxn ang="0">
                    <a:pos x="T2" y="T3"/>
                  </a:cxn>
                  <a:cxn ang="0">
                    <a:pos x="T4" y="T5"/>
                  </a:cxn>
                  <a:cxn ang="0">
                    <a:pos x="T6" y="T7"/>
                  </a:cxn>
                  <a:cxn ang="0">
                    <a:pos x="T8" y="T9"/>
                  </a:cxn>
                </a:cxnLst>
                <a:rect l="0" t="0" r="r" b="b"/>
                <a:pathLst>
                  <a:path w="8" h="32">
                    <a:moveTo>
                      <a:pt x="0" y="0"/>
                    </a:moveTo>
                    <a:lnTo>
                      <a:pt x="0" y="32"/>
                    </a:lnTo>
                    <a:lnTo>
                      <a:pt x="8" y="32"/>
                    </a:lnTo>
                    <a:lnTo>
                      <a:pt x="8" y="8"/>
                    </a:lnTo>
                    <a:lnTo>
                      <a:pt x="0" y="0"/>
                    </a:ln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50" name="Freeform 44"/>
              <p:cNvSpPr/>
              <p:nvPr/>
            </p:nvSpPr>
            <p:spPr bwMode="auto">
              <a:xfrm>
                <a:off x="3827" y="2148"/>
                <a:ext cx="8" cy="37"/>
              </a:xfrm>
              <a:custGeom>
                <a:avLst/>
                <a:gdLst>
                  <a:gd name="T0" fmla="*/ 8 w 8"/>
                  <a:gd name="T1" fmla="*/ 0 h 37"/>
                  <a:gd name="T2" fmla="*/ 0 w 8"/>
                  <a:gd name="T3" fmla="*/ 8 h 37"/>
                  <a:gd name="T4" fmla="*/ 0 w 8"/>
                  <a:gd name="T5" fmla="*/ 37 h 37"/>
                  <a:gd name="T6" fmla="*/ 8 w 8"/>
                  <a:gd name="T7" fmla="*/ 37 h 37"/>
                  <a:gd name="T8" fmla="*/ 8 w 8"/>
                  <a:gd name="T9" fmla="*/ 0 h 37"/>
                  <a:gd name="T10" fmla="*/ 8 w 8"/>
                  <a:gd name="T11" fmla="*/ 0 h 37"/>
                </a:gdLst>
                <a:ahLst/>
                <a:cxnLst>
                  <a:cxn ang="0">
                    <a:pos x="T0" y="T1"/>
                  </a:cxn>
                  <a:cxn ang="0">
                    <a:pos x="T2" y="T3"/>
                  </a:cxn>
                  <a:cxn ang="0">
                    <a:pos x="T4" y="T5"/>
                  </a:cxn>
                  <a:cxn ang="0">
                    <a:pos x="T6" y="T7"/>
                  </a:cxn>
                  <a:cxn ang="0">
                    <a:pos x="T8" y="T9"/>
                  </a:cxn>
                  <a:cxn ang="0">
                    <a:pos x="T10" y="T11"/>
                  </a:cxn>
                </a:cxnLst>
                <a:rect l="0" t="0" r="r" b="b"/>
                <a:pathLst>
                  <a:path w="8" h="37">
                    <a:moveTo>
                      <a:pt x="8" y="0"/>
                    </a:moveTo>
                    <a:lnTo>
                      <a:pt x="0" y="8"/>
                    </a:lnTo>
                    <a:lnTo>
                      <a:pt x="0" y="37"/>
                    </a:lnTo>
                    <a:lnTo>
                      <a:pt x="8" y="37"/>
                    </a:lnTo>
                    <a:lnTo>
                      <a:pt x="8" y="0"/>
                    </a:lnTo>
                    <a:lnTo>
                      <a:pt x="8" y="0"/>
                    </a:ln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51" name="Freeform 45"/>
              <p:cNvSpPr/>
              <p:nvPr/>
            </p:nvSpPr>
            <p:spPr bwMode="auto">
              <a:xfrm>
                <a:off x="3814" y="2161"/>
                <a:ext cx="8" cy="24"/>
              </a:xfrm>
              <a:custGeom>
                <a:avLst/>
                <a:gdLst>
                  <a:gd name="T0" fmla="*/ 0 w 8"/>
                  <a:gd name="T1" fmla="*/ 8 h 24"/>
                  <a:gd name="T2" fmla="*/ 0 w 8"/>
                  <a:gd name="T3" fmla="*/ 24 h 24"/>
                  <a:gd name="T4" fmla="*/ 8 w 8"/>
                  <a:gd name="T5" fmla="*/ 24 h 24"/>
                  <a:gd name="T6" fmla="*/ 8 w 8"/>
                  <a:gd name="T7" fmla="*/ 0 h 24"/>
                  <a:gd name="T8" fmla="*/ 0 w 8"/>
                  <a:gd name="T9" fmla="*/ 8 h 24"/>
                </a:gdLst>
                <a:ahLst/>
                <a:cxnLst>
                  <a:cxn ang="0">
                    <a:pos x="T0" y="T1"/>
                  </a:cxn>
                  <a:cxn ang="0">
                    <a:pos x="T2" y="T3"/>
                  </a:cxn>
                  <a:cxn ang="0">
                    <a:pos x="T4" y="T5"/>
                  </a:cxn>
                  <a:cxn ang="0">
                    <a:pos x="T6" y="T7"/>
                  </a:cxn>
                  <a:cxn ang="0">
                    <a:pos x="T8" y="T9"/>
                  </a:cxn>
                </a:cxnLst>
                <a:rect l="0" t="0" r="r" b="b"/>
                <a:pathLst>
                  <a:path w="8" h="24">
                    <a:moveTo>
                      <a:pt x="0" y="8"/>
                    </a:moveTo>
                    <a:lnTo>
                      <a:pt x="0" y="24"/>
                    </a:lnTo>
                    <a:lnTo>
                      <a:pt x="8" y="24"/>
                    </a:lnTo>
                    <a:lnTo>
                      <a:pt x="8" y="0"/>
                    </a:lnTo>
                    <a:lnTo>
                      <a:pt x="0" y="8"/>
                    </a:ln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52" name="Freeform 46"/>
              <p:cNvSpPr/>
              <p:nvPr/>
            </p:nvSpPr>
            <p:spPr bwMode="auto">
              <a:xfrm>
                <a:off x="3801" y="2172"/>
                <a:ext cx="8" cy="13"/>
              </a:xfrm>
              <a:custGeom>
                <a:avLst/>
                <a:gdLst>
                  <a:gd name="T0" fmla="*/ 0 w 8"/>
                  <a:gd name="T1" fmla="*/ 8 h 13"/>
                  <a:gd name="T2" fmla="*/ 0 w 8"/>
                  <a:gd name="T3" fmla="*/ 13 h 13"/>
                  <a:gd name="T4" fmla="*/ 8 w 8"/>
                  <a:gd name="T5" fmla="*/ 13 h 13"/>
                  <a:gd name="T6" fmla="*/ 8 w 8"/>
                  <a:gd name="T7" fmla="*/ 0 h 13"/>
                  <a:gd name="T8" fmla="*/ 0 w 8"/>
                  <a:gd name="T9" fmla="*/ 8 h 13"/>
                </a:gdLst>
                <a:ahLst/>
                <a:cxnLst>
                  <a:cxn ang="0">
                    <a:pos x="T0" y="T1"/>
                  </a:cxn>
                  <a:cxn ang="0">
                    <a:pos x="T2" y="T3"/>
                  </a:cxn>
                  <a:cxn ang="0">
                    <a:pos x="T4" y="T5"/>
                  </a:cxn>
                  <a:cxn ang="0">
                    <a:pos x="T6" y="T7"/>
                  </a:cxn>
                  <a:cxn ang="0">
                    <a:pos x="T8" y="T9"/>
                  </a:cxn>
                </a:cxnLst>
                <a:rect l="0" t="0" r="r" b="b"/>
                <a:pathLst>
                  <a:path w="8" h="13">
                    <a:moveTo>
                      <a:pt x="0" y="8"/>
                    </a:moveTo>
                    <a:lnTo>
                      <a:pt x="0" y="13"/>
                    </a:lnTo>
                    <a:lnTo>
                      <a:pt x="8" y="13"/>
                    </a:lnTo>
                    <a:lnTo>
                      <a:pt x="8" y="0"/>
                    </a:lnTo>
                    <a:lnTo>
                      <a:pt x="0" y="8"/>
                    </a:lnTo>
                    <a:close/>
                  </a:path>
                </a:pathLst>
              </a:custGeom>
              <a:solidFill>
                <a:srgbClr val="1C9494"/>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grpSp>
        <p:sp>
          <p:nvSpPr>
            <p:cNvPr id="138" name="文本框 96"/>
            <p:cNvSpPr txBox="1"/>
            <p:nvPr/>
          </p:nvSpPr>
          <p:spPr>
            <a:xfrm>
              <a:off x="2278092" y="2703152"/>
              <a:ext cx="1980574" cy="466786"/>
            </a:xfrm>
            <a:prstGeom prst="rect">
              <a:avLst/>
            </a:prstGeom>
            <a:noFill/>
          </p:spPr>
          <p:txBody>
            <a:bodyPr wrap="square" rtlCol="0">
              <a:spAutoFit/>
            </a:bodyPr>
            <a:lstStyle>
              <a:defPPr>
                <a:defRPr lang="zh-CN"/>
              </a:defPPr>
              <a:lvl1pPr>
                <a:defRPr sz="1800">
                  <a:solidFill>
                    <a:srgbClr val="01ACBE"/>
                  </a:solidFill>
                  <a:latin typeface="时尚中黑简体" panose="01010104010101010101" pitchFamily="2" charset="-122"/>
                  <a:ea typeface="时尚中黑简体" panose="01010104010101010101" pitchFamily="2" charset="-122"/>
                </a:defRPr>
              </a:lvl1pPr>
            </a:lstStyle>
            <a:p>
              <a:r>
                <a:rPr lang="en-US" altLang="zh-CN" sz="1600">
                  <a:solidFill>
                    <a:srgbClr val="1C9494"/>
                  </a:solidFill>
                  <a:latin typeface="Helvetica" panose="020B0604020202030204" pitchFamily="34" charset="0"/>
                  <a:ea typeface="方正兰亭黑简体" panose="02000000000000000000" pitchFamily="2" charset="-122"/>
                </a:rPr>
                <a:t>Back-end</a:t>
              </a:r>
              <a:endParaRPr lang="zh-CN" altLang="en-US" sz="1600" dirty="0">
                <a:solidFill>
                  <a:srgbClr val="1C9494"/>
                </a:solidFill>
                <a:latin typeface="Helvetica" panose="020B0604020202030204" pitchFamily="34" charset="0"/>
                <a:ea typeface="方正兰亭黑简体" panose="02000000000000000000" pitchFamily="2" charset="-122"/>
              </a:endParaRPr>
            </a:p>
          </p:txBody>
        </p:sp>
      </p:grpSp>
      <p:grpSp>
        <p:nvGrpSpPr>
          <p:cNvPr id="153" name="组合 152"/>
          <p:cNvGrpSpPr/>
          <p:nvPr/>
        </p:nvGrpSpPr>
        <p:grpSpPr>
          <a:xfrm>
            <a:off x="3746157" y="1027633"/>
            <a:ext cx="1787318" cy="338554"/>
            <a:chOff x="5236593" y="793630"/>
            <a:chExt cx="2463400" cy="466787"/>
          </a:xfrm>
        </p:grpSpPr>
        <p:grpSp>
          <p:nvGrpSpPr>
            <p:cNvPr id="154" name="Group 13"/>
            <p:cNvGrpSpPr>
              <a:grpSpLocks noChangeAspect="1"/>
            </p:cNvGrpSpPr>
            <p:nvPr/>
          </p:nvGrpSpPr>
          <p:grpSpPr bwMode="auto">
            <a:xfrm>
              <a:off x="5236593" y="871987"/>
              <a:ext cx="308818" cy="242938"/>
              <a:chOff x="3996" y="2321"/>
              <a:chExt cx="75" cy="59"/>
            </a:xfrm>
            <a:solidFill>
              <a:srgbClr val="663A77"/>
            </a:solidFill>
            <a:effectLst/>
          </p:grpSpPr>
          <p:sp>
            <p:nvSpPr>
              <p:cNvPr id="156" name="Freeform 14"/>
              <p:cNvSpPr>
                <a:spLocks noEditPoints="1"/>
              </p:cNvSpPr>
              <p:nvPr/>
            </p:nvSpPr>
            <p:spPr bwMode="auto">
              <a:xfrm>
                <a:off x="4014" y="2329"/>
                <a:ext cx="39" cy="22"/>
              </a:xfrm>
              <a:custGeom>
                <a:avLst/>
                <a:gdLst>
                  <a:gd name="T0" fmla="*/ 6 w 15"/>
                  <a:gd name="T1" fmla="*/ 8 h 8"/>
                  <a:gd name="T2" fmla="*/ 6 w 15"/>
                  <a:gd name="T3" fmla="*/ 7 h 8"/>
                  <a:gd name="T4" fmla="*/ 7 w 15"/>
                  <a:gd name="T5" fmla="*/ 7 h 8"/>
                  <a:gd name="T6" fmla="*/ 8 w 15"/>
                  <a:gd name="T7" fmla="*/ 7 h 8"/>
                  <a:gd name="T8" fmla="*/ 8 w 15"/>
                  <a:gd name="T9" fmla="*/ 7 h 8"/>
                  <a:gd name="T10" fmla="*/ 8 w 15"/>
                  <a:gd name="T11" fmla="*/ 8 h 8"/>
                  <a:gd name="T12" fmla="*/ 15 w 15"/>
                  <a:gd name="T13" fmla="*/ 5 h 8"/>
                  <a:gd name="T14" fmla="*/ 12 w 15"/>
                  <a:gd name="T15" fmla="*/ 3 h 8"/>
                  <a:gd name="T16" fmla="*/ 10 w 15"/>
                  <a:gd name="T17" fmla="*/ 3 h 8"/>
                  <a:gd name="T18" fmla="*/ 7 w 15"/>
                  <a:gd name="T19" fmla="*/ 0 h 8"/>
                  <a:gd name="T20" fmla="*/ 4 w 15"/>
                  <a:gd name="T21" fmla="*/ 3 h 8"/>
                  <a:gd name="T22" fmla="*/ 2 w 15"/>
                  <a:gd name="T23" fmla="*/ 3 h 8"/>
                  <a:gd name="T24" fmla="*/ 0 w 15"/>
                  <a:gd name="T25" fmla="*/ 5 h 8"/>
                  <a:gd name="T26" fmla="*/ 6 w 15"/>
                  <a:gd name="T27" fmla="*/ 8 h 8"/>
                  <a:gd name="T28" fmla="*/ 7 w 15"/>
                  <a:gd name="T29" fmla="*/ 1 h 8"/>
                  <a:gd name="T30" fmla="*/ 10 w 15"/>
                  <a:gd name="T31" fmla="*/ 3 h 8"/>
                  <a:gd name="T32" fmla="*/ 5 w 15"/>
                  <a:gd name="T33" fmla="*/ 3 h 8"/>
                  <a:gd name="T34" fmla="*/ 7 w 1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8">
                    <a:moveTo>
                      <a:pt x="6" y="8"/>
                    </a:moveTo>
                    <a:cubicBezTo>
                      <a:pt x="6" y="7"/>
                      <a:pt x="6" y="7"/>
                      <a:pt x="6" y="7"/>
                    </a:cubicBezTo>
                    <a:cubicBezTo>
                      <a:pt x="6" y="7"/>
                      <a:pt x="7" y="7"/>
                      <a:pt x="7" y="7"/>
                    </a:cubicBezTo>
                    <a:cubicBezTo>
                      <a:pt x="8" y="7"/>
                      <a:pt x="8" y="7"/>
                      <a:pt x="8" y="7"/>
                    </a:cubicBezTo>
                    <a:cubicBezTo>
                      <a:pt x="8" y="7"/>
                      <a:pt x="8" y="7"/>
                      <a:pt x="8" y="7"/>
                    </a:cubicBezTo>
                    <a:cubicBezTo>
                      <a:pt x="8" y="8"/>
                      <a:pt x="8" y="8"/>
                      <a:pt x="8" y="8"/>
                    </a:cubicBezTo>
                    <a:cubicBezTo>
                      <a:pt x="15" y="5"/>
                      <a:pt x="15" y="5"/>
                      <a:pt x="15" y="5"/>
                    </a:cubicBezTo>
                    <a:cubicBezTo>
                      <a:pt x="15" y="4"/>
                      <a:pt x="14" y="3"/>
                      <a:pt x="12" y="3"/>
                    </a:cubicBezTo>
                    <a:cubicBezTo>
                      <a:pt x="10" y="3"/>
                      <a:pt x="10" y="3"/>
                      <a:pt x="10" y="3"/>
                    </a:cubicBezTo>
                    <a:cubicBezTo>
                      <a:pt x="10" y="1"/>
                      <a:pt x="9" y="0"/>
                      <a:pt x="7" y="0"/>
                    </a:cubicBezTo>
                    <a:cubicBezTo>
                      <a:pt x="6" y="0"/>
                      <a:pt x="4" y="1"/>
                      <a:pt x="4" y="3"/>
                    </a:cubicBezTo>
                    <a:cubicBezTo>
                      <a:pt x="2" y="3"/>
                      <a:pt x="2" y="3"/>
                      <a:pt x="2" y="3"/>
                    </a:cubicBezTo>
                    <a:cubicBezTo>
                      <a:pt x="1" y="3"/>
                      <a:pt x="0" y="4"/>
                      <a:pt x="0" y="5"/>
                    </a:cubicBezTo>
                    <a:lnTo>
                      <a:pt x="6" y="8"/>
                    </a:lnTo>
                    <a:close/>
                    <a:moveTo>
                      <a:pt x="7" y="1"/>
                    </a:moveTo>
                    <a:cubicBezTo>
                      <a:pt x="8" y="1"/>
                      <a:pt x="10" y="2"/>
                      <a:pt x="10" y="3"/>
                    </a:cubicBezTo>
                    <a:cubicBezTo>
                      <a:pt x="5" y="3"/>
                      <a:pt x="5" y="3"/>
                      <a:pt x="5" y="3"/>
                    </a:cubicBezTo>
                    <a:cubicBezTo>
                      <a:pt x="5" y="2"/>
                      <a:pt x="6" y="1"/>
                      <a:pt x="7" y="1"/>
                    </a:cubicBezTo>
                    <a:close/>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57" name="Freeform 15"/>
              <p:cNvSpPr/>
              <p:nvPr/>
            </p:nvSpPr>
            <p:spPr bwMode="auto">
              <a:xfrm>
                <a:off x="4032" y="2348"/>
                <a:ext cx="3" cy="3"/>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0" y="1"/>
                      <a:pt x="0" y="1"/>
                    </a:cubicBezTo>
                    <a:cubicBezTo>
                      <a:pt x="0" y="1"/>
                      <a:pt x="0" y="1"/>
                      <a:pt x="0" y="1"/>
                    </a:cubicBezTo>
                    <a:cubicBezTo>
                      <a:pt x="0" y="1"/>
                      <a:pt x="0" y="1"/>
                      <a:pt x="0" y="1"/>
                    </a:cubicBezTo>
                    <a:cubicBezTo>
                      <a:pt x="1" y="1"/>
                      <a:pt x="1" y="1"/>
                      <a:pt x="1" y="1"/>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58" name="Freeform 16"/>
              <p:cNvSpPr/>
              <p:nvPr/>
            </p:nvSpPr>
            <p:spPr bwMode="auto">
              <a:xfrm>
                <a:off x="4014" y="2343"/>
                <a:ext cx="39" cy="18"/>
              </a:xfrm>
              <a:custGeom>
                <a:avLst/>
                <a:gdLst>
                  <a:gd name="T0" fmla="*/ 8 w 15"/>
                  <a:gd name="T1" fmla="*/ 3 h 7"/>
                  <a:gd name="T2" fmla="*/ 8 w 15"/>
                  <a:gd name="T3" fmla="*/ 3 h 7"/>
                  <a:gd name="T4" fmla="*/ 7 w 15"/>
                  <a:gd name="T5" fmla="*/ 3 h 7"/>
                  <a:gd name="T6" fmla="*/ 6 w 15"/>
                  <a:gd name="T7" fmla="*/ 3 h 7"/>
                  <a:gd name="T8" fmla="*/ 6 w 15"/>
                  <a:gd name="T9" fmla="*/ 3 h 7"/>
                  <a:gd name="T10" fmla="*/ 0 w 15"/>
                  <a:gd name="T11" fmla="*/ 0 h 7"/>
                  <a:gd name="T12" fmla="*/ 0 w 15"/>
                  <a:gd name="T13" fmla="*/ 5 h 7"/>
                  <a:gd name="T14" fmla="*/ 2 w 15"/>
                  <a:gd name="T15" fmla="*/ 7 h 7"/>
                  <a:gd name="T16" fmla="*/ 12 w 15"/>
                  <a:gd name="T17" fmla="*/ 7 h 7"/>
                  <a:gd name="T18" fmla="*/ 15 w 15"/>
                  <a:gd name="T19" fmla="*/ 5 h 7"/>
                  <a:gd name="T20" fmla="*/ 15 w 15"/>
                  <a:gd name="T21" fmla="*/ 0 h 7"/>
                  <a:gd name="T22" fmla="*/ 8 w 15"/>
                  <a:gd name="T2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7">
                    <a:moveTo>
                      <a:pt x="8" y="3"/>
                    </a:moveTo>
                    <a:cubicBezTo>
                      <a:pt x="8" y="3"/>
                      <a:pt x="8" y="3"/>
                      <a:pt x="8" y="3"/>
                    </a:cubicBezTo>
                    <a:cubicBezTo>
                      <a:pt x="7" y="3"/>
                      <a:pt x="7" y="3"/>
                      <a:pt x="7" y="3"/>
                    </a:cubicBezTo>
                    <a:cubicBezTo>
                      <a:pt x="7" y="3"/>
                      <a:pt x="6" y="3"/>
                      <a:pt x="6" y="3"/>
                    </a:cubicBezTo>
                    <a:cubicBezTo>
                      <a:pt x="6" y="3"/>
                      <a:pt x="6" y="3"/>
                      <a:pt x="6" y="3"/>
                    </a:cubicBezTo>
                    <a:cubicBezTo>
                      <a:pt x="0" y="0"/>
                      <a:pt x="0" y="0"/>
                      <a:pt x="0" y="0"/>
                    </a:cubicBezTo>
                    <a:cubicBezTo>
                      <a:pt x="0" y="5"/>
                      <a:pt x="0" y="5"/>
                      <a:pt x="0" y="5"/>
                    </a:cubicBezTo>
                    <a:cubicBezTo>
                      <a:pt x="0" y="6"/>
                      <a:pt x="1" y="7"/>
                      <a:pt x="2" y="7"/>
                    </a:cubicBezTo>
                    <a:cubicBezTo>
                      <a:pt x="12" y="7"/>
                      <a:pt x="12" y="7"/>
                      <a:pt x="12" y="7"/>
                    </a:cubicBezTo>
                    <a:cubicBezTo>
                      <a:pt x="14" y="7"/>
                      <a:pt x="15" y="6"/>
                      <a:pt x="15" y="5"/>
                    </a:cubicBezTo>
                    <a:cubicBezTo>
                      <a:pt x="15" y="0"/>
                      <a:pt x="15" y="0"/>
                      <a:pt x="15" y="0"/>
                    </a:cubicBezTo>
                    <a:cubicBezTo>
                      <a:pt x="8" y="3"/>
                      <a:pt x="8" y="3"/>
                      <a:pt x="8" y="3"/>
                    </a:cubicBezTo>
                    <a:close/>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59" name="Freeform 17"/>
              <p:cNvSpPr>
                <a:spLocks noEditPoints="1"/>
              </p:cNvSpPr>
              <p:nvPr/>
            </p:nvSpPr>
            <p:spPr bwMode="auto">
              <a:xfrm>
                <a:off x="3996" y="2321"/>
                <a:ext cx="75" cy="59"/>
              </a:xfrm>
              <a:custGeom>
                <a:avLst/>
                <a:gdLst>
                  <a:gd name="T0" fmla="*/ 26 w 29"/>
                  <a:gd name="T1" fmla="*/ 0 h 22"/>
                  <a:gd name="T2" fmla="*/ 3 w 29"/>
                  <a:gd name="T3" fmla="*/ 0 h 22"/>
                  <a:gd name="T4" fmla="*/ 0 w 29"/>
                  <a:gd name="T5" fmla="*/ 3 h 22"/>
                  <a:gd name="T6" fmla="*/ 0 w 29"/>
                  <a:gd name="T7" fmla="*/ 16 h 22"/>
                  <a:gd name="T8" fmla="*/ 3 w 29"/>
                  <a:gd name="T9" fmla="*/ 19 h 22"/>
                  <a:gd name="T10" fmla="*/ 10 w 29"/>
                  <a:gd name="T11" fmla="*/ 19 h 22"/>
                  <a:gd name="T12" fmla="*/ 8 w 29"/>
                  <a:gd name="T13" fmla="*/ 20 h 22"/>
                  <a:gd name="T14" fmla="*/ 5 w 29"/>
                  <a:gd name="T15" fmla="*/ 20 h 22"/>
                  <a:gd name="T16" fmla="*/ 3 w 29"/>
                  <a:gd name="T17" fmla="*/ 21 h 22"/>
                  <a:gd name="T18" fmla="*/ 5 w 29"/>
                  <a:gd name="T19" fmla="*/ 22 h 22"/>
                  <a:gd name="T20" fmla="*/ 24 w 29"/>
                  <a:gd name="T21" fmla="*/ 22 h 22"/>
                  <a:gd name="T22" fmla="*/ 26 w 29"/>
                  <a:gd name="T23" fmla="*/ 21 h 22"/>
                  <a:gd name="T24" fmla="*/ 24 w 29"/>
                  <a:gd name="T25" fmla="*/ 20 h 22"/>
                  <a:gd name="T26" fmla="*/ 20 w 29"/>
                  <a:gd name="T27" fmla="*/ 20 h 22"/>
                  <a:gd name="T28" fmla="*/ 19 w 29"/>
                  <a:gd name="T29" fmla="*/ 19 h 22"/>
                  <a:gd name="T30" fmla="*/ 26 w 29"/>
                  <a:gd name="T31" fmla="*/ 19 h 22"/>
                  <a:gd name="T32" fmla="*/ 29 w 29"/>
                  <a:gd name="T33" fmla="*/ 16 h 22"/>
                  <a:gd name="T34" fmla="*/ 29 w 29"/>
                  <a:gd name="T35" fmla="*/ 3 h 22"/>
                  <a:gd name="T36" fmla="*/ 26 w 29"/>
                  <a:gd name="T37" fmla="*/ 0 h 22"/>
                  <a:gd name="T38" fmla="*/ 27 w 29"/>
                  <a:gd name="T39" fmla="*/ 16 h 22"/>
                  <a:gd name="T40" fmla="*/ 26 w 29"/>
                  <a:gd name="T41" fmla="*/ 17 h 22"/>
                  <a:gd name="T42" fmla="*/ 3 w 29"/>
                  <a:gd name="T43" fmla="*/ 17 h 22"/>
                  <a:gd name="T44" fmla="*/ 1 w 29"/>
                  <a:gd name="T45" fmla="*/ 16 h 22"/>
                  <a:gd name="T46" fmla="*/ 1 w 29"/>
                  <a:gd name="T47" fmla="*/ 3 h 22"/>
                  <a:gd name="T48" fmla="*/ 3 w 29"/>
                  <a:gd name="T49" fmla="*/ 2 h 22"/>
                  <a:gd name="T50" fmla="*/ 26 w 29"/>
                  <a:gd name="T51" fmla="*/ 2 h 22"/>
                  <a:gd name="T52" fmla="*/ 27 w 29"/>
                  <a:gd name="T53" fmla="*/ 3 h 22"/>
                  <a:gd name="T54" fmla="*/ 27 w 29"/>
                  <a:gd name="T55"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 h="22">
                    <a:moveTo>
                      <a:pt x="26" y="0"/>
                    </a:moveTo>
                    <a:cubicBezTo>
                      <a:pt x="3" y="0"/>
                      <a:pt x="3" y="0"/>
                      <a:pt x="3" y="0"/>
                    </a:cubicBezTo>
                    <a:cubicBezTo>
                      <a:pt x="1" y="0"/>
                      <a:pt x="0" y="1"/>
                      <a:pt x="0" y="3"/>
                    </a:cubicBezTo>
                    <a:cubicBezTo>
                      <a:pt x="0" y="16"/>
                      <a:pt x="0" y="16"/>
                      <a:pt x="0" y="16"/>
                    </a:cubicBezTo>
                    <a:cubicBezTo>
                      <a:pt x="0" y="18"/>
                      <a:pt x="1" y="19"/>
                      <a:pt x="3" y="19"/>
                    </a:cubicBezTo>
                    <a:cubicBezTo>
                      <a:pt x="10" y="19"/>
                      <a:pt x="10" y="19"/>
                      <a:pt x="10" y="19"/>
                    </a:cubicBezTo>
                    <a:cubicBezTo>
                      <a:pt x="9" y="19"/>
                      <a:pt x="9" y="19"/>
                      <a:pt x="8" y="20"/>
                    </a:cubicBezTo>
                    <a:cubicBezTo>
                      <a:pt x="5" y="20"/>
                      <a:pt x="5" y="20"/>
                      <a:pt x="5" y="20"/>
                    </a:cubicBezTo>
                    <a:cubicBezTo>
                      <a:pt x="4" y="20"/>
                      <a:pt x="3" y="20"/>
                      <a:pt x="3" y="21"/>
                    </a:cubicBezTo>
                    <a:cubicBezTo>
                      <a:pt x="3" y="21"/>
                      <a:pt x="4" y="22"/>
                      <a:pt x="5" y="22"/>
                    </a:cubicBezTo>
                    <a:cubicBezTo>
                      <a:pt x="24" y="22"/>
                      <a:pt x="24" y="22"/>
                      <a:pt x="24" y="22"/>
                    </a:cubicBezTo>
                    <a:cubicBezTo>
                      <a:pt x="25" y="22"/>
                      <a:pt x="26" y="21"/>
                      <a:pt x="26" y="21"/>
                    </a:cubicBezTo>
                    <a:cubicBezTo>
                      <a:pt x="26" y="20"/>
                      <a:pt x="25" y="20"/>
                      <a:pt x="24" y="20"/>
                    </a:cubicBezTo>
                    <a:cubicBezTo>
                      <a:pt x="20" y="20"/>
                      <a:pt x="20" y="20"/>
                      <a:pt x="20" y="20"/>
                    </a:cubicBezTo>
                    <a:cubicBezTo>
                      <a:pt x="20" y="19"/>
                      <a:pt x="20" y="19"/>
                      <a:pt x="19" y="19"/>
                    </a:cubicBezTo>
                    <a:cubicBezTo>
                      <a:pt x="26" y="19"/>
                      <a:pt x="26" y="19"/>
                      <a:pt x="26" y="19"/>
                    </a:cubicBezTo>
                    <a:cubicBezTo>
                      <a:pt x="28" y="19"/>
                      <a:pt x="29" y="18"/>
                      <a:pt x="29" y="16"/>
                    </a:cubicBezTo>
                    <a:cubicBezTo>
                      <a:pt x="29" y="3"/>
                      <a:pt x="29" y="3"/>
                      <a:pt x="29" y="3"/>
                    </a:cubicBezTo>
                    <a:cubicBezTo>
                      <a:pt x="29" y="1"/>
                      <a:pt x="28" y="0"/>
                      <a:pt x="26" y="0"/>
                    </a:cubicBezTo>
                    <a:close/>
                    <a:moveTo>
                      <a:pt x="27" y="16"/>
                    </a:moveTo>
                    <a:cubicBezTo>
                      <a:pt x="27" y="17"/>
                      <a:pt x="27" y="17"/>
                      <a:pt x="26" y="17"/>
                    </a:cubicBezTo>
                    <a:cubicBezTo>
                      <a:pt x="3" y="17"/>
                      <a:pt x="3" y="17"/>
                      <a:pt x="3" y="17"/>
                    </a:cubicBezTo>
                    <a:cubicBezTo>
                      <a:pt x="2" y="17"/>
                      <a:pt x="1" y="17"/>
                      <a:pt x="1" y="16"/>
                    </a:cubicBezTo>
                    <a:cubicBezTo>
                      <a:pt x="1" y="3"/>
                      <a:pt x="1" y="3"/>
                      <a:pt x="1" y="3"/>
                    </a:cubicBezTo>
                    <a:cubicBezTo>
                      <a:pt x="1" y="2"/>
                      <a:pt x="2" y="2"/>
                      <a:pt x="3" y="2"/>
                    </a:cubicBezTo>
                    <a:cubicBezTo>
                      <a:pt x="26" y="2"/>
                      <a:pt x="26" y="2"/>
                      <a:pt x="26" y="2"/>
                    </a:cubicBezTo>
                    <a:cubicBezTo>
                      <a:pt x="27" y="2"/>
                      <a:pt x="27" y="2"/>
                      <a:pt x="27" y="3"/>
                    </a:cubicBezTo>
                    <a:lnTo>
                      <a:pt x="27" y="16"/>
                    </a:lnTo>
                    <a:close/>
                  </a:path>
                </a:pathLst>
              </a:custGeom>
              <a:solidFill>
                <a:srgbClr val="78AF51"/>
              </a:solid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grpSp>
        <p:sp>
          <p:nvSpPr>
            <p:cNvPr id="155" name="文本框 100"/>
            <p:cNvSpPr txBox="1"/>
            <p:nvPr/>
          </p:nvSpPr>
          <p:spPr>
            <a:xfrm>
              <a:off x="5526322" y="793630"/>
              <a:ext cx="2173671" cy="466787"/>
            </a:xfrm>
            <a:prstGeom prst="rect">
              <a:avLst/>
            </a:prstGeom>
            <a:noFill/>
          </p:spPr>
          <p:txBody>
            <a:bodyPr wrap="square" rtlCol="0">
              <a:spAutoFit/>
            </a:bodyPr>
            <a:lstStyle/>
            <a:p>
              <a:r>
                <a:rPr lang="vi-VN" altLang="zh-CN" sz="1600">
                  <a:solidFill>
                    <a:srgbClr val="78AF51"/>
                  </a:solidFill>
                  <a:latin typeface="Helvetica" panose="020B0604020202030204" pitchFamily="34" charset="0"/>
                  <a:ea typeface="方正兰亭黑简体" panose="02000000000000000000" pitchFamily="2" charset="-122"/>
                </a:rPr>
                <a:t>Sản Phẩm</a:t>
              </a:r>
              <a:endParaRPr lang="zh-CN" altLang="en-US" sz="1600" dirty="0">
                <a:solidFill>
                  <a:srgbClr val="78AF51"/>
                </a:solidFill>
                <a:latin typeface="Helvetica" panose="020B0604020202030204" pitchFamily="34" charset="0"/>
                <a:ea typeface="方正兰亭黑简体" panose="02000000000000000000" pitchFamily="2" charset="-122"/>
              </a:endParaRPr>
            </a:p>
          </p:txBody>
        </p:sp>
      </p:grpSp>
      <p:grpSp>
        <p:nvGrpSpPr>
          <p:cNvPr id="160" name="组合 159"/>
          <p:cNvGrpSpPr/>
          <p:nvPr/>
        </p:nvGrpSpPr>
        <p:grpSpPr>
          <a:xfrm>
            <a:off x="3496515" y="4335953"/>
            <a:ext cx="1596301" cy="338554"/>
            <a:chOff x="4362844" y="5478159"/>
            <a:chExt cx="2200127" cy="466787"/>
          </a:xfrm>
        </p:grpSpPr>
        <p:grpSp>
          <p:nvGrpSpPr>
            <p:cNvPr id="161" name="Group 20"/>
            <p:cNvGrpSpPr>
              <a:grpSpLocks noChangeAspect="1"/>
            </p:cNvGrpSpPr>
            <p:nvPr/>
          </p:nvGrpSpPr>
          <p:grpSpPr bwMode="auto">
            <a:xfrm>
              <a:off x="4362844" y="5558479"/>
              <a:ext cx="304703" cy="242938"/>
              <a:chOff x="3899" y="2225"/>
              <a:chExt cx="74" cy="59"/>
            </a:xfrm>
            <a:solidFill>
              <a:srgbClr val="FFB850"/>
            </a:solidFill>
            <a:effectLst/>
          </p:grpSpPr>
          <p:sp>
            <p:nvSpPr>
              <p:cNvPr id="163" name="Freeform 21"/>
              <p:cNvSpPr>
                <a:spLocks noEditPoints="1"/>
              </p:cNvSpPr>
              <p:nvPr/>
            </p:nvSpPr>
            <p:spPr bwMode="auto">
              <a:xfrm>
                <a:off x="3899" y="2225"/>
                <a:ext cx="74" cy="59"/>
              </a:xfrm>
              <a:custGeom>
                <a:avLst/>
                <a:gdLst>
                  <a:gd name="T0" fmla="*/ 27 w 29"/>
                  <a:gd name="T1" fmla="*/ 0 h 22"/>
                  <a:gd name="T2" fmla="*/ 3 w 29"/>
                  <a:gd name="T3" fmla="*/ 0 h 22"/>
                  <a:gd name="T4" fmla="*/ 0 w 29"/>
                  <a:gd name="T5" fmla="*/ 3 h 22"/>
                  <a:gd name="T6" fmla="*/ 0 w 29"/>
                  <a:gd name="T7" fmla="*/ 16 h 22"/>
                  <a:gd name="T8" fmla="*/ 3 w 29"/>
                  <a:gd name="T9" fmla="*/ 19 h 22"/>
                  <a:gd name="T10" fmla="*/ 10 w 29"/>
                  <a:gd name="T11" fmla="*/ 19 h 22"/>
                  <a:gd name="T12" fmla="*/ 9 w 29"/>
                  <a:gd name="T13" fmla="*/ 20 h 22"/>
                  <a:gd name="T14" fmla="*/ 5 w 29"/>
                  <a:gd name="T15" fmla="*/ 20 h 22"/>
                  <a:gd name="T16" fmla="*/ 3 w 29"/>
                  <a:gd name="T17" fmla="*/ 21 h 22"/>
                  <a:gd name="T18" fmla="*/ 5 w 29"/>
                  <a:gd name="T19" fmla="*/ 22 h 22"/>
                  <a:gd name="T20" fmla="*/ 24 w 29"/>
                  <a:gd name="T21" fmla="*/ 22 h 22"/>
                  <a:gd name="T22" fmla="*/ 26 w 29"/>
                  <a:gd name="T23" fmla="*/ 21 h 22"/>
                  <a:gd name="T24" fmla="*/ 24 w 29"/>
                  <a:gd name="T25" fmla="*/ 20 h 22"/>
                  <a:gd name="T26" fmla="*/ 21 w 29"/>
                  <a:gd name="T27" fmla="*/ 20 h 22"/>
                  <a:gd name="T28" fmla="*/ 19 w 29"/>
                  <a:gd name="T29" fmla="*/ 19 h 22"/>
                  <a:gd name="T30" fmla="*/ 27 w 29"/>
                  <a:gd name="T31" fmla="*/ 19 h 22"/>
                  <a:gd name="T32" fmla="*/ 29 w 29"/>
                  <a:gd name="T33" fmla="*/ 16 h 22"/>
                  <a:gd name="T34" fmla="*/ 29 w 29"/>
                  <a:gd name="T35" fmla="*/ 3 h 22"/>
                  <a:gd name="T36" fmla="*/ 27 w 29"/>
                  <a:gd name="T37" fmla="*/ 0 h 22"/>
                  <a:gd name="T38" fmla="*/ 28 w 29"/>
                  <a:gd name="T39" fmla="*/ 16 h 22"/>
                  <a:gd name="T40" fmla="*/ 27 w 29"/>
                  <a:gd name="T41" fmla="*/ 17 h 22"/>
                  <a:gd name="T42" fmla="*/ 3 w 29"/>
                  <a:gd name="T43" fmla="*/ 17 h 22"/>
                  <a:gd name="T44" fmla="*/ 2 w 29"/>
                  <a:gd name="T45" fmla="*/ 16 h 22"/>
                  <a:gd name="T46" fmla="*/ 2 w 29"/>
                  <a:gd name="T47" fmla="*/ 3 h 22"/>
                  <a:gd name="T48" fmla="*/ 3 w 29"/>
                  <a:gd name="T49" fmla="*/ 2 h 22"/>
                  <a:gd name="T50" fmla="*/ 27 w 29"/>
                  <a:gd name="T51" fmla="*/ 2 h 22"/>
                  <a:gd name="T52" fmla="*/ 28 w 29"/>
                  <a:gd name="T53" fmla="*/ 3 h 22"/>
                  <a:gd name="T54" fmla="*/ 28 w 29"/>
                  <a:gd name="T55"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 h="22">
                    <a:moveTo>
                      <a:pt x="27" y="0"/>
                    </a:moveTo>
                    <a:cubicBezTo>
                      <a:pt x="3" y="0"/>
                      <a:pt x="3" y="0"/>
                      <a:pt x="3" y="0"/>
                    </a:cubicBezTo>
                    <a:cubicBezTo>
                      <a:pt x="2" y="0"/>
                      <a:pt x="0" y="1"/>
                      <a:pt x="0" y="3"/>
                    </a:cubicBezTo>
                    <a:cubicBezTo>
                      <a:pt x="0" y="16"/>
                      <a:pt x="0" y="16"/>
                      <a:pt x="0" y="16"/>
                    </a:cubicBezTo>
                    <a:cubicBezTo>
                      <a:pt x="0" y="18"/>
                      <a:pt x="2" y="19"/>
                      <a:pt x="3" y="19"/>
                    </a:cubicBezTo>
                    <a:cubicBezTo>
                      <a:pt x="10" y="19"/>
                      <a:pt x="10" y="19"/>
                      <a:pt x="10" y="19"/>
                    </a:cubicBezTo>
                    <a:cubicBezTo>
                      <a:pt x="10" y="19"/>
                      <a:pt x="9" y="19"/>
                      <a:pt x="9" y="20"/>
                    </a:cubicBezTo>
                    <a:cubicBezTo>
                      <a:pt x="5" y="20"/>
                      <a:pt x="5" y="20"/>
                      <a:pt x="5" y="20"/>
                    </a:cubicBezTo>
                    <a:cubicBezTo>
                      <a:pt x="4" y="20"/>
                      <a:pt x="3" y="20"/>
                      <a:pt x="3" y="21"/>
                    </a:cubicBezTo>
                    <a:cubicBezTo>
                      <a:pt x="3" y="21"/>
                      <a:pt x="4" y="22"/>
                      <a:pt x="5" y="22"/>
                    </a:cubicBezTo>
                    <a:cubicBezTo>
                      <a:pt x="24" y="22"/>
                      <a:pt x="24" y="22"/>
                      <a:pt x="24" y="22"/>
                    </a:cubicBezTo>
                    <a:cubicBezTo>
                      <a:pt x="25" y="22"/>
                      <a:pt x="26" y="21"/>
                      <a:pt x="26" y="21"/>
                    </a:cubicBezTo>
                    <a:cubicBezTo>
                      <a:pt x="26" y="20"/>
                      <a:pt x="25" y="20"/>
                      <a:pt x="24" y="20"/>
                    </a:cubicBezTo>
                    <a:cubicBezTo>
                      <a:pt x="21" y="20"/>
                      <a:pt x="21" y="20"/>
                      <a:pt x="21" y="20"/>
                    </a:cubicBezTo>
                    <a:cubicBezTo>
                      <a:pt x="20" y="19"/>
                      <a:pt x="20" y="19"/>
                      <a:pt x="19" y="19"/>
                    </a:cubicBezTo>
                    <a:cubicBezTo>
                      <a:pt x="27" y="19"/>
                      <a:pt x="27" y="19"/>
                      <a:pt x="27" y="19"/>
                    </a:cubicBezTo>
                    <a:cubicBezTo>
                      <a:pt x="28" y="19"/>
                      <a:pt x="29" y="18"/>
                      <a:pt x="29" y="16"/>
                    </a:cubicBezTo>
                    <a:cubicBezTo>
                      <a:pt x="29" y="3"/>
                      <a:pt x="29" y="3"/>
                      <a:pt x="29" y="3"/>
                    </a:cubicBezTo>
                    <a:cubicBezTo>
                      <a:pt x="29" y="1"/>
                      <a:pt x="28" y="0"/>
                      <a:pt x="27" y="0"/>
                    </a:cubicBezTo>
                    <a:close/>
                    <a:moveTo>
                      <a:pt x="28" y="16"/>
                    </a:moveTo>
                    <a:cubicBezTo>
                      <a:pt x="28" y="17"/>
                      <a:pt x="27" y="17"/>
                      <a:pt x="27" y="17"/>
                    </a:cubicBezTo>
                    <a:cubicBezTo>
                      <a:pt x="3" y="17"/>
                      <a:pt x="3" y="17"/>
                      <a:pt x="3" y="17"/>
                    </a:cubicBezTo>
                    <a:cubicBezTo>
                      <a:pt x="2" y="17"/>
                      <a:pt x="2" y="17"/>
                      <a:pt x="2" y="16"/>
                    </a:cubicBezTo>
                    <a:cubicBezTo>
                      <a:pt x="2" y="3"/>
                      <a:pt x="2" y="3"/>
                      <a:pt x="2" y="3"/>
                    </a:cubicBezTo>
                    <a:cubicBezTo>
                      <a:pt x="2" y="2"/>
                      <a:pt x="2" y="2"/>
                      <a:pt x="3" y="2"/>
                    </a:cubicBezTo>
                    <a:cubicBezTo>
                      <a:pt x="27" y="2"/>
                      <a:pt x="27" y="2"/>
                      <a:pt x="27" y="2"/>
                    </a:cubicBezTo>
                    <a:cubicBezTo>
                      <a:pt x="27" y="2"/>
                      <a:pt x="28" y="2"/>
                      <a:pt x="28" y="3"/>
                    </a:cubicBezTo>
                    <a:lnTo>
                      <a:pt x="28"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64" name="Freeform 22"/>
              <p:cNvSpPr>
                <a:spLocks noEditPoints="1"/>
              </p:cNvSpPr>
              <p:nvPr/>
            </p:nvSpPr>
            <p:spPr bwMode="auto">
              <a:xfrm>
                <a:off x="3917" y="2241"/>
                <a:ext cx="25" cy="27"/>
              </a:xfrm>
              <a:custGeom>
                <a:avLst/>
                <a:gdLst>
                  <a:gd name="T0" fmla="*/ 10 w 10"/>
                  <a:gd name="T1" fmla="*/ 6 h 10"/>
                  <a:gd name="T2" fmla="*/ 10 w 10"/>
                  <a:gd name="T3" fmla="*/ 4 h 10"/>
                  <a:gd name="T4" fmla="*/ 9 w 10"/>
                  <a:gd name="T5" fmla="*/ 4 h 10"/>
                  <a:gd name="T6" fmla="*/ 8 w 10"/>
                  <a:gd name="T7" fmla="*/ 3 h 10"/>
                  <a:gd name="T8" fmla="*/ 9 w 10"/>
                  <a:gd name="T9" fmla="*/ 2 h 10"/>
                  <a:gd name="T10" fmla="*/ 8 w 10"/>
                  <a:gd name="T11" fmla="*/ 1 h 10"/>
                  <a:gd name="T12" fmla="*/ 8 w 10"/>
                  <a:gd name="T13" fmla="*/ 2 h 10"/>
                  <a:gd name="T14" fmla="*/ 6 w 10"/>
                  <a:gd name="T15" fmla="*/ 1 h 10"/>
                  <a:gd name="T16" fmla="*/ 6 w 10"/>
                  <a:gd name="T17" fmla="*/ 0 h 10"/>
                  <a:gd name="T18" fmla="*/ 4 w 10"/>
                  <a:gd name="T19" fmla="*/ 0 h 10"/>
                  <a:gd name="T20" fmla="*/ 4 w 10"/>
                  <a:gd name="T21" fmla="*/ 1 h 10"/>
                  <a:gd name="T22" fmla="*/ 3 w 10"/>
                  <a:gd name="T23" fmla="*/ 2 h 10"/>
                  <a:gd name="T24" fmla="*/ 2 w 10"/>
                  <a:gd name="T25" fmla="*/ 1 h 10"/>
                  <a:gd name="T26" fmla="*/ 1 w 10"/>
                  <a:gd name="T27" fmla="*/ 2 h 10"/>
                  <a:gd name="T28" fmla="*/ 2 w 10"/>
                  <a:gd name="T29" fmla="*/ 3 h 10"/>
                  <a:gd name="T30" fmla="*/ 1 w 10"/>
                  <a:gd name="T31" fmla="*/ 4 h 10"/>
                  <a:gd name="T32" fmla="*/ 0 w 10"/>
                  <a:gd name="T33" fmla="*/ 4 h 10"/>
                  <a:gd name="T34" fmla="*/ 0 w 10"/>
                  <a:gd name="T35" fmla="*/ 6 h 10"/>
                  <a:gd name="T36" fmla="*/ 1 w 10"/>
                  <a:gd name="T37" fmla="*/ 6 h 10"/>
                  <a:gd name="T38" fmla="*/ 2 w 10"/>
                  <a:gd name="T39" fmla="*/ 8 h 10"/>
                  <a:gd name="T40" fmla="*/ 1 w 10"/>
                  <a:gd name="T41" fmla="*/ 8 h 10"/>
                  <a:gd name="T42" fmla="*/ 2 w 10"/>
                  <a:gd name="T43" fmla="*/ 9 h 10"/>
                  <a:gd name="T44" fmla="*/ 3 w 10"/>
                  <a:gd name="T45" fmla="*/ 8 h 10"/>
                  <a:gd name="T46" fmla="*/ 4 w 10"/>
                  <a:gd name="T47" fmla="*/ 9 h 10"/>
                  <a:gd name="T48" fmla="*/ 4 w 10"/>
                  <a:gd name="T49" fmla="*/ 10 h 10"/>
                  <a:gd name="T50" fmla="*/ 6 w 10"/>
                  <a:gd name="T51" fmla="*/ 10 h 10"/>
                  <a:gd name="T52" fmla="*/ 6 w 10"/>
                  <a:gd name="T53" fmla="*/ 9 h 10"/>
                  <a:gd name="T54" fmla="*/ 8 w 10"/>
                  <a:gd name="T55" fmla="*/ 8 h 10"/>
                  <a:gd name="T56" fmla="*/ 8 w 10"/>
                  <a:gd name="T57" fmla="*/ 9 h 10"/>
                  <a:gd name="T58" fmla="*/ 9 w 10"/>
                  <a:gd name="T59" fmla="*/ 8 h 10"/>
                  <a:gd name="T60" fmla="*/ 8 w 10"/>
                  <a:gd name="T61" fmla="*/ 8 h 10"/>
                  <a:gd name="T62" fmla="*/ 9 w 10"/>
                  <a:gd name="T63" fmla="*/ 6 h 10"/>
                  <a:gd name="T64" fmla="*/ 10 w 10"/>
                  <a:gd name="T65" fmla="*/ 6 h 10"/>
                  <a:gd name="T66" fmla="*/ 8 w 10"/>
                  <a:gd name="T67" fmla="*/ 5 h 10"/>
                  <a:gd name="T68" fmla="*/ 5 w 10"/>
                  <a:gd name="T69" fmla="*/ 8 h 10"/>
                  <a:gd name="T70" fmla="*/ 2 w 10"/>
                  <a:gd name="T71" fmla="*/ 5 h 10"/>
                  <a:gd name="T72" fmla="*/ 5 w 10"/>
                  <a:gd name="T73" fmla="*/ 2 h 10"/>
                  <a:gd name="T74" fmla="*/ 8 w 10"/>
                  <a:gd name="T75"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 h="10">
                    <a:moveTo>
                      <a:pt x="10" y="6"/>
                    </a:moveTo>
                    <a:cubicBezTo>
                      <a:pt x="10" y="4"/>
                      <a:pt x="10" y="4"/>
                      <a:pt x="10" y="4"/>
                    </a:cubicBezTo>
                    <a:cubicBezTo>
                      <a:pt x="9" y="4"/>
                      <a:pt x="9" y="4"/>
                      <a:pt x="9" y="4"/>
                    </a:cubicBezTo>
                    <a:cubicBezTo>
                      <a:pt x="9" y="4"/>
                      <a:pt x="9" y="3"/>
                      <a:pt x="8" y="3"/>
                    </a:cubicBezTo>
                    <a:cubicBezTo>
                      <a:pt x="9" y="2"/>
                      <a:pt x="9" y="2"/>
                      <a:pt x="9" y="2"/>
                    </a:cubicBezTo>
                    <a:cubicBezTo>
                      <a:pt x="8" y="1"/>
                      <a:pt x="8" y="1"/>
                      <a:pt x="8" y="1"/>
                    </a:cubicBezTo>
                    <a:cubicBezTo>
                      <a:pt x="8" y="2"/>
                      <a:pt x="8" y="2"/>
                      <a:pt x="8" y="2"/>
                    </a:cubicBezTo>
                    <a:cubicBezTo>
                      <a:pt x="7" y="1"/>
                      <a:pt x="6" y="1"/>
                      <a:pt x="6" y="1"/>
                    </a:cubicBezTo>
                    <a:cubicBezTo>
                      <a:pt x="6" y="0"/>
                      <a:pt x="6" y="0"/>
                      <a:pt x="6" y="0"/>
                    </a:cubicBezTo>
                    <a:cubicBezTo>
                      <a:pt x="4" y="0"/>
                      <a:pt x="4" y="0"/>
                      <a:pt x="4" y="0"/>
                    </a:cubicBezTo>
                    <a:cubicBezTo>
                      <a:pt x="4" y="1"/>
                      <a:pt x="4" y="1"/>
                      <a:pt x="4" y="1"/>
                    </a:cubicBezTo>
                    <a:cubicBezTo>
                      <a:pt x="4" y="1"/>
                      <a:pt x="3" y="1"/>
                      <a:pt x="3" y="2"/>
                    </a:cubicBezTo>
                    <a:cubicBezTo>
                      <a:pt x="2" y="1"/>
                      <a:pt x="2" y="1"/>
                      <a:pt x="2" y="1"/>
                    </a:cubicBezTo>
                    <a:cubicBezTo>
                      <a:pt x="1" y="2"/>
                      <a:pt x="1" y="2"/>
                      <a:pt x="1" y="2"/>
                    </a:cubicBezTo>
                    <a:cubicBezTo>
                      <a:pt x="2" y="3"/>
                      <a:pt x="2" y="3"/>
                      <a:pt x="2" y="3"/>
                    </a:cubicBezTo>
                    <a:cubicBezTo>
                      <a:pt x="1" y="3"/>
                      <a:pt x="1" y="4"/>
                      <a:pt x="1" y="4"/>
                    </a:cubicBezTo>
                    <a:cubicBezTo>
                      <a:pt x="0" y="4"/>
                      <a:pt x="0" y="4"/>
                      <a:pt x="0" y="4"/>
                    </a:cubicBezTo>
                    <a:cubicBezTo>
                      <a:pt x="0" y="6"/>
                      <a:pt x="0" y="6"/>
                      <a:pt x="0" y="6"/>
                    </a:cubicBezTo>
                    <a:cubicBezTo>
                      <a:pt x="1" y="6"/>
                      <a:pt x="1" y="6"/>
                      <a:pt x="1" y="6"/>
                    </a:cubicBezTo>
                    <a:cubicBezTo>
                      <a:pt x="1" y="6"/>
                      <a:pt x="1" y="7"/>
                      <a:pt x="2" y="8"/>
                    </a:cubicBezTo>
                    <a:cubicBezTo>
                      <a:pt x="1" y="8"/>
                      <a:pt x="1" y="8"/>
                      <a:pt x="1" y="8"/>
                    </a:cubicBezTo>
                    <a:cubicBezTo>
                      <a:pt x="2" y="9"/>
                      <a:pt x="2" y="9"/>
                      <a:pt x="2" y="9"/>
                    </a:cubicBezTo>
                    <a:cubicBezTo>
                      <a:pt x="3" y="8"/>
                      <a:pt x="3" y="8"/>
                      <a:pt x="3" y="8"/>
                    </a:cubicBezTo>
                    <a:cubicBezTo>
                      <a:pt x="3" y="9"/>
                      <a:pt x="4" y="9"/>
                      <a:pt x="4" y="9"/>
                    </a:cubicBezTo>
                    <a:cubicBezTo>
                      <a:pt x="4" y="10"/>
                      <a:pt x="4" y="10"/>
                      <a:pt x="4" y="10"/>
                    </a:cubicBezTo>
                    <a:cubicBezTo>
                      <a:pt x="6" y="10"/>
                      <a:pt x="6" y="10"/>
                      <a:pt x="6" y="10"/>
                    </a:cubicBezTo>
                    <a:cubicBezTo>
                      <a:pt x="6" y="9"/>
                      <a:pt x="6" y="9"/>
                      <a:pt x="6" y="9"/>
                    </a:cubicBezTo>
                    <a:cubicBezTo>
                      <a:pt x="6" y="9"/>
                      <a:pt x="7" y="9"/>
                      <a:pt x="8" y="8"/>
                    </a:cubicBezTo>
                    <a:cubicBezTo>
                      <a:pt x="8" y="9"/>
                      <a:pt x="8" y="9"/>
                      <a:pt x="8" y="9"/>
                    </a:cubicBezTo>
                    <a:cubicBezTo>
                      <a:pt x="9" y="8"/>
                      <a:pt x="9" y="8"/>
                      <a:pt x="9" y="8"/>
                    </a:cubicBezTo>
                    <a:cubicBezTo>
                      <a:pt x="8" y="8"/>
                      <a:pt x="8" y="8"/>
                      <a:pt x="8" y="8"/>
                    </a:cubicBezTo>
                    <a:cubicBezTo>
                      <a:pt x="9" y="7"/>
                      <a:pt x="9" y="6"/>
                      <a:pt x="9" y="6"/>
                    </a:cubicBezTo>
                    <a:lnTo>
                      <a:pt x="10" y="6"/>
                    </a:lnTo>
                    <a:close/>
                    <a:moveTo>
                      <a:pt x="8" y="5"/>
                    </a:moveTo>
                    <a:cubicBezTo>
                      <a:pt x="8" y="7"/>
                      <a:pt x="7" y="8"/>
                      <a:pt x="5" y="8"/>
                    </a:cubicBezTo>
                    <a:cubicBezTo>
                      <a:pt x="3" y="8"/>
                      <a:pt x="2" y="7"/>
                      <a:pt x="2" y="5"/>
                    </a:cubicBezTo>
                    <a:cubicBezTo>
                      <a:pt x="2" y="3"/>
                      <a:pt x="3" y="2"/>
                      <a:pt x="5" y="2"/>
                    </a:cubicBezTo>
                    <a:cubicBezTo>
                      <a:pt x="7" y="2"/>
                      <a:pt x="8" y="3"/>
                      <a:pt x="8"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65" name="Freeform 23"/>
              <p:cNvSpPr>
                <a:spLocks noEditPoints="1"/>
              </p:cNvSpPr>
              <p:nvPr/>
            </p:nvSpPr>
            <p:spPr bwMode="auto">
              <a:xfrm>
                <a:off x="3942" y="2252"/>
                <a:ext cx="13" cy="13"/>
              </a:xfrm>
              <a:custGeom>
                <a:avLst/>
                <a:gdLst>
                  <a:gd name="T0" fmla="*/ 5 w 5"/>
                  <a:gd name="T1" fmla="*/ 3 h 5"/>
                  <a:gd name="T2" fmla="*/ 5 w 5"/>
                  <a:gd name="T3" fmla="*/ 2 h 5"/>
                  <a:gd name="T4" fmla="*/ 5 w 5"/>
                  <a:gd name="T5" fmla="*/ 2 h 5"/>
                  <a:gd name="T6" fmla="*/ 4 w 5"/>
                  <a:gd name="T7" fmla="*/ 1 h 5"/>
                  <a:gd name="T8" fmla="*/ 5 w 5"/>
                  <a:gd name="T9" fmla="*/ 1 h 5"/>
                  <a:gd name="T10" fmla="*/ 4 w 5"/>
                  <a:gd name="T11" fmla="*/ 1 h 5"/>
                  <a:gd name="T12" fmla="*/ 4 w 5"/>
                  <a:gd name="T13" fmla="*/ 1 h 5"/>
                  <a:gd name="T14" fmla="*/ 3 w 5"/>
                  <a:gd name="T15" fmla="*/ 1 h 5"/>
                  <a:gd name="T16" fmla="*/ 3 w 5"/>
                  <a:gd name="T17" fmla="*/ 0 h 5"/>
                  <a:gd name="T18" fmla="*/ 2 w 5"/>
                  <a:gd name="T19" fmla="*/ 0 h 5"/>
                  <a:gd name="T20" fmla="*/ 2 w 5"/>
                  <a:gd name="T21" fmla="*/ 1 h 5"/>
                  <a:gd name="T22" fmla="*/ 1 w 5"/>
                  <a:gd name="T23" fmla="*/ 1 h 5"/>
                  <a:gd name="T24" fmla="*/ 1 w 5"/>
                  <a:gd name="T25" fmla="*/ 1 h 5"/>
                  <a:gd name="T26" fmla="*/ 1 w 5"/>
                  <a:gd name="T27" fmla="*/ 1 h 5"/>
                  <a:gd name="T28" fmla="*/ 1 w 5"/>
                  <a:gd name="T29" fmla="*/ 1 h 5"/>
                  <a:gd name="T30" fmla="*/ 1 w 5"/>
                  <a:gd name="T31" fmla="*/ 2 h 5"/>
                  <a:gd name="T32" fmla="*/ 0 w 5"/>
                  <a:gd name="T33" fmla="*/ 2 h 5"/>
                  <a:gd name="T34" fmla="*/ 0 w 5"/>
                  <a:gd name="T35" fmla="*/ 3 h 5"/>
                  <a:gd name="T36" fmla="*/ 1 w 5"/>
                  <a:gd name="T37" fmla="*/ 3 h 5"/>
                  <a:gd name="T38" fmla="*/ 1 w 5"/>
                  <a:gd name="T39" fmla="*/ 4 h 5"/>
                  <a:gd name="T40" fmla="*/ 1 w 5"/>
                  <a:gd name="T41" fmla="*/ 4 h 5"/>
                  <a:gd name="T42" fmla="*/ 1 w 5"/>
                  <a:gd name="T43" fmla="*/ 5 h 5"/>
                  <a:gd name="T44" fmla="*/ 1 w 5"/>
                  <a:gd name="T45" fmla="*/ 4 h 5"/>
                  <a:gd name="T46" fmla="*/ 2 w 5"/>
                  <a:gd name="T47" fmla="*/ 5 h 5"/>
                  <a:gd name="T48" fmla="*/ 2 w 5"/>
                  <a:gd name="T49" fmla="*/ 5 h 5"/>
                  <a:gd name="T50" fmla="*/ 3 w 5"/>
                  <a:gd name="T51" fmla="*/ 5 h 5"/>
                  <a:gd name="T52" fmla="*/ 3 w 5"/>
                  <a:gd name="T53" fmla="*/ 5 h 5"/>
                  <a:gd name="T54" fmla="*/ 4 w 5"/>
                  <a:gd name="T55" fmla="*/ 4 h 5"/>
                  <a:gd name="T56" fmla="*/ 4 w 5"/>
                  <a:gd name="T57" fmla="*/ 5 h 5"/>
                  <a:gd name="T58" fmla="*/ 5 w 5"/>
                  <a:gd name="T59" fmla="*/ 4 h 5"/>
                  <a:gd name="T60" fmla="*/ 4 w 5"/>
                  <a:gd name="T61" fmla="*/ 4 h 5"/>
                  <a:gd name="T62" fmla="*/ 5 w 5"/>
                  <a:gd name="T63" fmla="*/ 3 h 5"/>
                  <a:gd name="T64" fmla="*/ 4 w 5"/>
                  <a:gd name="T65" fmla="*/ 3 h 5"/>
                  <a:gd name="T66" fmla="*/ 3 w 5"/>
                  <a:gd name="T67" fmla="*/ 4 h 5"/>
                  <a:gd name="T68" fmla="*/ 1 w 5"/>
                  <a:gd name="T69" fmla="*/ 3 h 5"/>
                  <a:gd name="T70" fmla="*/ 3 w 5"/>
                  <a:gd name="T71" fmla="*/ 1 h 5"/>
                  <a:gd name="T72" fmla="*/ 4 w 5"/>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 h="5">
                    <a:moveTo>
                      <a:pt x="5" y="3"/>
                    </a:moveTo>
                    <a:cubicBezTo>
                      <a:pt x="5" y="2"/>
                      <a:pt x="5" y="2"/>
                      <a:pt x="5" y="2"/>
                    </a:cubicBezTo>
                    <a:cubicBezTo>
                      <a:pt x="5" y="2"/>
                      <a:pt x="5" y="2"/>
                      <a:pt x="5" y="2"/>
                    </a:cubicBezTo>
                    <a:cubicBezTo>
                      <a:pt x="5" y="2"/>
                      <a:pt x="4" y="2"/>
                      <a:pt x="4" y="1"/>
                    </a:cubicBezTo>
                    <a:cubicBezTo>
                      <a:pt x="5" y="1"/>
                      <a:pt x="5" y="1"/>
                      <a:pt x="5" y="1"/>
                    </a:cubicBezTo>
                    <a:cubicBezTo>
                      <a:pt x="4" y="1"/>
                      <a:pt x="4" y="1"/>
                      <a:pt x="4" y="1"/>
                    </a:cubicBezTo>
                    <a:cubicBezTo>
                      <a:pt x="4" y="1"/>
                      <a:pt x="4" y="1"/>
                      <a:pt x="4" y="1"/>
                    </a:cubicBezTo>
                    <a:cubicBezTo>
                      <a:pt x="4" y="1"/>
                      <a:pt x="3" y="1"/>
                      <a:pt x="3" y="1"/>
                    </a:cubicBezTo>
                    <a:cubicBezTo>
                      <a:pt x="3" y="0"/>
                      <a:pt x="3" y="0"/>
                      <a:pt x="3" y="0"/>
                    </a:cubicBezTo>
                    <a:cubicBezTo>
                      <a:pt x="2" y="0"/>
                      <a:pt x="2" y="0"/>
                      <a:pt x="2" y="0"/>
                    </a:cubicBezTo>
                    <a:cubicBezTo>
                      <a:pt x="2" y="1"/>
                      <a:pt x="2" y="1"/>
                      <a:pt x="2" y="1"/>
                    </a:cubicBezTo>
                    <a:cubicBezTo>
                      <a:pt x="2" y="1"/>
                      <a:pt x="2" y="1"/>
                      <a:pt x="1" y="1"/>
                    </a:cubicBezTo>
                    <a:cubicBezTo>
                      <a:pt x="1" y="1"/>
                      <a:pt x="1" y="1"/>
                      <a:pt x="1" y="1"/>
                    </a:cubicBezTo>
                    <a:cubicBezTo>
                      <a:pt x="1" y="1"/>
                      <a:pt x="1" y="1"/>
                      <a:pt x="1" y="1"/>
                    </a:cubicBezTo>
                    <a:cubicBezTo>
                      <a:pt x="1" y="1"/>
                      <a:pt x="1" y="1"/>
                      <a:pt x="1" y="1"/>
                    </a:cubicBezTo>
                    <a:cubicBezTo>
                      <a:pt x="1" y="2"/>
                      <a:pt x="1" y="2"/>
                      <a:pt x="1" y="2"/>
                    </a:cubicBezTo>
                    <a:cubicBezTo>
                      <a:pt x="0" y="2"/>
                      <a:pt x="0" y="2"/>
                      <a:pt x="0" y="2"/>
                    </a:cubicBezTo>
                    <a:cubicBezTo>
                      <a:pt x="0" y="3"/>
                      <a:pt x="0" y="3"/>
                      <a:pt x="0" y="3"/>
                    </a:cubicBezTo>
                    <a:cubicBezTo>
                      <a:pt x="1" y="3"/>
                      <a:pt x="1" y="3"/>
                      <a:pt x="1" y="3"/>
                    </a:cubicBezTo>
                    <a:cubicBezTo>
                      <a:pt x="1" y="3"/>
                      <a:pt x="1" y="4"/>
                      <a:pt x="1" y="4"/>
                    </a:cubicBezTo>
                    <a:cubicBezTo>
                      <a:pt x="1" y="4"/>
                      <a:pt x="1" y="4"/>
                      <a:pt x="1" y="4"/>
                    </a:cubicBezTo>
                    <a:cubicBezTo>
                      <a:pt x="1" y="5"/>
                      <a:pt x="1" y="5"/>
                      <a:pt x="1" y="5"/>
                    </a:cubicBezTo>
                    <a:cubicBezTo>
                      <a:pt x="1" y="4"/>
                      <a:pt x="1" y="4"/>
                      <a:pt x="1" y="4"/>
                    </a:cubicBezTo>
                    <a:cubicBezTo>
                      <a:pt x="2" y="4"/>
                      <a:pt x="2" y="5"/>
                      <a:pt x="2" y="5"/>
                    </a:cubicBezTo>
                    <a:cubicBezTo>
                      <a:pt x="2" y="5"/>
                      <a:pt x="2" y="5"/>
                      <a:pt x="2" y="5"/>
                    </a:cubicBezTo>
                    <a:cubicBezTo>
                      <a:pt x="3" y="5"/>
                      <a:pt x="3" y="5"/>
                      <a:pt x="3" y="5"/>
                    </a:cubicBezTo>
                    <a:cubicBezTo>
                      <a:pt x="3" y="5"/>
                      <a:pt x="3" y="5"/>
                      <a:pt x="3" y="5"/>
                    </a:cubicBezTo>
                    <a:cubicBezTo>
                      <a:pt x="3" y="5"/>
                      <a:pt x="4" y="4"/>
                      <a:pt x="4" y="4"/>
                    </a:cubicBezTo>
                    <a:cubicBezTo>
                      <a:pt x="4" y="5"/>
                      <a:pt x="4" y="5"/>
                      <a:pt x="4" y="5"/>
                    </a:cubicBezTo>
                    <a:cubicBezTo>
                      <a:pt x="5" y="4"/>
                      <a:pt x="5" y="4"/>
                      <a:pt x="5" y="4"/>
                    </a:cubicBezTo>
                    <a:cubicBezTo>
                      <a:pt x="4" y="4"/>
                      <a:pt x="4" y="4"/>
                      <a:pt x="4" y="4"/>
                    </a:cubicBezTo>
                    <a:cubicBezTo>
                      <a:pt x="4" y="4"/>
                      <a:pt x="5" y="3"/>
                      <a:pt x="5" y="3"/>
                    </a:cubicBezTo>
                    <a:close/>
                    <a:moveTo>
                      <a:pt x="4" y="3"/>
                    </a:moveTo>
                    <a:cubicBezTo>
                      <a:pt x="4" y="3"/>
                      <a:pt x="3" y="4"/>
                      <a:pt x="3" y="4"/>
                    </a:cubicBezTo>
                    <a:cubicBezTo>
                      <a:pt x="2" y="4"/>
                      <a:pt x="1" y="3"/>
                      <a:pt x="1" y="3"/>
                    </a:cubicBezTo>
                    <a:cubicBezTo>
                      <a:pt x="1" y="2"/>
                      <a:pt x="2" y="1"/>
                      <a:pt x="3" y="1"/>
                    </a:cubicBezTo>
                    <a:cubicBezTo>
                      <a:pt x="3" y="1"/>
                      <a:pt x="4" y="2"/>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66" name="Freeform 24"/>
              <p:cNvSpPr>
                <a:spLocks noEditPoints="1"/>
              </p:cNvSpPr>
              <p:nvPr/>
            </p:nvSpPr>
            <p:spPr bwMode="auto">
              <a:xfrm>
                <a:off x="3937" y="2233"/>
                <a:ext cx="18" cy="19"/>
              </a:xfrm>
              <a:custGeom>
                <a:avLst/>
                <a:gdLst>
                  <a:gd name="T0" fmla="*/ 7 w 7"/>
                  <a:gd name="T1" fmla="*/ 4 h 7"/>
                  <a:gd name="T2" fmla="*/ 7 w 7"/>
                  <a:gd name="T3" fmla="*/ 3 h 7"/>
                  <a:gd name="T4" fmla="*/ 6 w 7"/>
                  <a:gd name="T5" fmla="*/ 3 h 7"/>
                  <a:gd name="T6" fmla="*/ 6 w 7"/>
                  <a:gd name="T7" fmla="*/ 2 h 7"/>
                  <a:gd name="T8" fmla="*/ 6 w 7"/>
                  <a:gd name="T9" fmla="*/ 1 h 7"/>
                  <a:gd name="T10" fmla="*/ 6 w 7"/>
                  <a:gd name="T11" fmla="*/ 1 h 7"/>
                  <a:gd name="T12" fmla="*/ 5 w 7"/>
                  <a:gd name="T13" fmla="*/ 1 h 7"/>
                  <a:gd name="T14" fmla="*/ 4 w 7"/>
                  <a:gd name="T15" fmla="*/ 1 h 7"/>
                  <a:gd name="T16" fmla="*/ 4 w 7"/>
                  <a:gd name="T17" fmla="*/ 0 h 7"/>
                  <a:gd name="T18" fmla="*/ 3 w 7"/>
                  <a:gd name="T19" fmla="*/ 0 h 7"/>
                  <a:gd name="T20" fmla="*/ 3 w 7"/>
                  <a:gd name="T21" fmla="*/ 1 h 7"/>
                  <a:gd name="T22" fmla="*/ 2 w 7"/>
                  <a:gd name="T23" fmla="*/ 1 h 7"/>
                  <a:gd name="T24" fmla="*/ 2 w 7"/>
                  <a:gd name="T25" fmla="*/ 1 h 7"/>
                  <a:gd name="T26" fmla="*/ 1 w 7"/>
                  <a:gd name="T27" fmla="*/ 1 h 7"/>
                  <a:gd name="T28" fmla="*/ 2 w 7"/>
                  <a:gd name="T29" fmla="*/ 2 h 7"/>
                  <a:gd name="T30" fmla="*/ 1 w 7"/>
                  <a:gd name="T31" fmla="*/ 3 h 7"/>
                  <a:gd name="T32" fmla="*/ 0 w 7"/>
                  <a:gd name="T33" fmla="*/ 3 h 7"/>
                  <a:gd name="T34" fmla="*/ 0 w 7"/>
                  <a:gd name="T35" fmla="*/ 4 h 7"/>
                  <a:gd name="T36" fmla="*/ 1 w 7"/>
                  <a:gd name="T37" fmla="*/ 4 h 7"/>
                  <a:gd name="T38" fmla="*/ 2 w 7"/>
                  <a:gd name="T39" fmla="*/ 5 h 7"/>
                  <a:gd name="T40" fmla="*/ 1 w 7"/>
                  <a:gd name="T41" fmla="*/ 5 h 7"/>
                  <a:gd name="T42" fmla="*/ 2 w 7"/>
                  <a:gd name="T43" fmla="*/ 6 h 7"/>
                  <a:gd name="T44" fmla="*/ 2 w 7"/>
                  <a:gd name="T45" fmla="*/ 5 h 7"/>
                  <a:gd name="T46" fmla="*/ 3 w 7"/>
                  <a:gd name="T47" fmla="*/ 6 h 7"/>
                  <a:gd name="T48" fmla="*/ 3 w 7"/>
                  <a:gd name="T49" fmla="*/ 7 h 7"/>
                  <a:gd name="T50" fmla="*/ 4 w 7"/>
                  <a:gd name="T51" fmla="*/ 7 h 7"/>
                  <a:gd name="T52" fmla="*/ 4 w 7"/>
                  <a:gd name="T53" fmla="*/ 6 h 7"/>
                  <a:gd name="T54" fmla="*/ 5 w 7"/>
                  <a:gd name="T55" fmla="*/ 5 h 7"/>
                  <a:gd name="T56" fmla="*/ 6 w 7"/>
                  <a:gd name="T57" fmla="*/ 6 h 7"/>
                  <a:gd name="T58" fmla="*/ 6 w 7"/>
                  <a:gd name="T59" fmla="*/ 5 h 7"/>
                  <a:gd name="T60" fmla="*/ 6 w 7"/>
                  <a:gd name="T61" fmla="*/ 5 h 7"/>
                  <a:gd name="T62" fmla="*/ 6 w 7"/>
                  <a:gd name="T63" fmla="*/ 4 h 7"/>
                  <a:gd name="T64" fmla="*/ 7 w 7"/>
                  <a:gd name="T65" fmla="*/ 4 h 7"/>
                  <a:gd name="T66" fmla="*/ 6 w 7"/>
                  <a:gd name="T67" fmla="*/ 3 h 7"/>
                  <a:gd name="T68" fmla="*/ 4 w 7"/>
                  <a:gd name="T69" fmla="*/ 5 h 7"/>
                  <a:gd name="T70" fmla="*/ 2 w 7"/>
                  <a:gd name="T71" fmla="*/ 3 h 7"/>
                  <a:gd name="T72" fmla="*/ 4 w 7"/>
                  <a:gd name="T73" fmla="*/ 1 h 7"/>
                  <a:gd name="T74" fmla="*/ 6 w 7"/>
                  <a:gd name="T7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 h="7">
                    <a:moveTo>
                      <a:pt x="7" y="4"/>
                    </a:moveTo>
                    <a:cubicBezTo>
                      <a:pt x="7" y="3"/>
                      <a:pt x="7" y="3"/>
                      <a:pt x="7" y="3"/>
                    </a:cubicBezTo>
                    <a:cubicBezTo>
                      <a:pt x="6" y="3"/>
                      <a:pt x="6" y="3"/>
                      <a:pt x="6" y="3"/>
                    </a:cubicBezTo>
                    <a:cubicBezTo>
                      <a:pt x="6" y="2"/>
                      <a:pt x="6" y="2"/>
                      <a:pt x="6" y="2"/>
                    </a:cubicBezTo>
                    <a:cubicBezTo>
                      <a:pt x="6" y="1"/>
                      <a:pt x="6" y="1"/>
                      <a:pt x="6" y="1"/>
                    </a:cubicBezTo>
                    <a:cubicBezTo>
                      <a:pt x="6" y="1"/>
                      <a:pt x="6" y="1"/>
                      <a:pt x="6" y="1"/>
                    </a:cubicBezTo>
                    <a:cubicBezTo>
                      <a:pt x="5" y="1"/>
                      <a:pt x="5" y="1"/>
                      <a:pt x="5" y="1"/>
                    </a:cubicBezTo>
                    <a:cubicBezTo>
                      <a:pt x="5" y="1"/>
                      <a:pt x="5" y="1"/>
                      <a:pt x="4" y="1"/>
                    </a:cubicBezTo>
                    <a:cubicBezTo>
                      <a:pt x="4" y="0"/>
                      <a:pt x="4" y="0"/>
                      <a:pt x="4" y="0"/>
                    </a:cubicBezTo>
                    <a:cubicBezTo>
                      <a:pt x="3" y="0"/>
                      <a:pt x="3" y="0"/>
                      <a:pt x="3" y="0"/>
                    </a:cubicBezTo>
                    <a:cubicBezTo>
                      <a:pt x="3" y="1"/>
                      <a:pt x="3" y="1"/>
                      <a:pt x="3" y="1"/>
                    </a:cubicBezTo>
                    <a:cubicBezTo>
                      <a:pt x="3" y="1"/>
                      <a:pt x="2" y="1"/>
                      <a:pt x="2" y="1"/>
                    </a:cubicBezTo>
                    <a:cubicBezTo>
                      <a:pt x="2" y="1"/>
                      <a:pt x="2" y="1"/>
                      <a:pt x="2" y="1"/>
                    </a:cubicBezTo>
                    <a:cubicBezTo>
                      <a:pt x="1" y="1"/>
                      <a:pt x="1" y="1"/>
                      <a:pt x="1" y="1"/>
                    </a:cubicBezTo>
                    <a:cubicBezTo>
                      <a:pt x="2" y="2"/>
                      <a:pt x="2" y="2"/>
                      <a:pt x="2" y="2"/>
                    </a:cubicBezTo>
                    <a:cubicBezTo>
                      <a:pt x="1" y="2"/>
                      <a:pt x="1" y="2"/>
                      <a:pt x="1" y="3"/>
                    </a:cubicBezTo>
                    <a:cubicBezTo>
                      <a:pt x="0" y="3"/>
                      <a:pt x="0" y="3"/>
                      <a:pt x="0" y="3"/>
                    </a:cubicBezTo>
                    <a:cubicBezTo>
                      <a:pt x="0" y="4"/>
                      <a:pt x="0" y="4"/>
                      <a:pt x="0" y="4"/>
                    </a:cubicBezTo>
                    <a:cubicBezTo>
                      <a:pt x="1" y="4"/>
                      <a:pt x="1" y="4"/>
                      <a:pt x="1" y="4"/>
                    </a:cubicBezTo>
                    <a:cubicBezTo>
                      <a:pt x="1" y="4"/>
                      <a:pt x="1" y="5"/>
                      <a:pt x="2" y="5"/>
                    </a:cubicBezTo>
                    <a:cubicBezTo>
                      <a:pt x="1" y="5"/>
                      <a:pt x="1" y="5"/>
                      <a:pt x="1" y="5"/>
                    </a:cubicBezTo>
                    <a:cubicBezTo>
                      <a:pt x="2" y="6"/>
                      <a:pt x="2" y="6"/>
                      <a:pt x="2" y="6"/>
                    </a:cubicBezTo>
                    <a:cubicBezTo>
                      <a:pt x="2" y="5"/>
                      <a:pt x="2" y="5"/>
                      <a:pt x="2" y="5"/>
                    </a:cubicBezTo>
                    <a:cubicBezTo>
                      <a:pt x="2" y="6"/>
                      <a:pt x="3" y="6"/>
                      <a:pt x="3" y="6"/>
                    </a:cubicBezTo>
                    <a:cubicBezTo>
                      <a:pt x="3" y="7"/>
                      <a:pt x="3" y="7"/>
                      <a:pt x="3" y="7"/>
                    </a:cubicBezTo>
                    <a:cubicBezTo>
                      <a:pt x="4" y="7"/>
                      <a:pt x="4" y="7"/>
                      <a:pt x="4" y="7"/>
                    </a:cubicBezTo>
                    <a:cubicBezTo>
                      <a:pt x="4" y="6"/>
                      <a:pt x="4" y="6"/>
                      <a:pt x="4" y="6"/>
                    </a:cubicBezTo>
                    <a:cubicBezTo>
                      <a:pt x="5" y="6"/>
                      <a:pt x="5" y="6"/>
                      <a:pt x="5" y="5"/>
                    </a:cubicBezTo>
                    <a:cubicBezTo>
                      <a:pt x="6" y="6"/>
                      <a:pt x="6" y="6"/>
                      <a:pt x="6" y="6"/>
                    </a:cubicBezTo>
                    <a:cubicBezTo>
                      <a:pt x="6" y="5"/>
                      <a:pt x="6" y="5"/>
                      <a:pt x="6" y="5"/>
                    </a:cubicBezTo>
                    <a:cubicBezTo>
                      <a:pt x="6" y="5"/>
                      <a:pt x="6" y="5"/>
                      <a:pt x="6" y="5"/>
                    </a:cubicBezTo>
                    <a:cubicBezTo>
                      <a:pt x="6" y="5"/>
                      <a:pt x="6" y="4"/>
                      <a:pt x="6" y="4"/>
                    </a:cubicBezTo>
                    <a:lnTo>
                      <a:pt x="7" y="4"/>
                    </a:lnTo>
                    <a:close/>
                    <a:moveTo>
                      <a:pt x="6" y="3"/>
                    </a:moveTo>
                    <a:cubicBezTo>
                      <a:pt x="6" y="4"/>
                      <a:pt x="5" y="5"/>
                      <a:pt x="4" y="5"/>
                    </a:cubicBezTo>
                    <a:cubicBezTo>
                      <a:pt x="3" y="5"/>
                      <a:pt x="2" y="4"/>
                      <a:pt x="2" y="3"/>
                    </a:cubicBezTo>
                    <a:cubicBezTo>
                      <a:pt x="2" y="2"/>
                      <a:pt x="3" y="1"/>
                      <a:pt x="4" y="1"/>
                    </a:cubicBezTo>
                    <a:cubicBezTo>
                      <a:pt x="5" y="1"/>
                      <a:pt x="6" y="2"/>
                      <a:pt x="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grpSp>
        <p:sp>
          <p:nvSpPr>
            <p:cNvPr id="162" name="文本框 102"/>
            <p:cNvSpPr txBox="1"/>
            <p:nvPr/>
          </p:nvSpPr>
          <p:spPr>
            <a:xfrm>
              <a:off x="4615889" y="5478159"/>
              <a:ext cx="1947082" cy="466787"/>
            </a:xfrm>
            <a:prstGeom prst="rect">
              <a:avLst/>
            </a:prstGeom>
            <a:noFill/>
          </p:spPr>
          <p:txBody>
            <a:bodyPr wrap="square" rtlCol="0">
              <a:spAutoFit/>
            </a:bodyPr>
            <a:lstStyle/>
            <a:p>
              <a:r>
                <a:rPr lang="en-US" altLang="zh-CN" sz="1600">
                  <a:solidFill>
                    <a:srgbClr val="FFB850"/>
                  </a:solidFill>
                  <a:latin typeface="Helvetica" panose="020B0604020202030204" pitchFamily="34" charset="0"/>
                  <a:ea typeface="方正兰亭黑简体" panose="02000000000000000000" pitchFamily="2" charset="-122"/>
                </a:rPr>
                <a:t>Front-end</a:t>
              </a:r>
              <a:endParaRPr lang="zh-CN" altLang="en-US" sz="1600" dirty="0">
                <a:solidFill>
                  <a:srgbClr val="FFB850"/>
                </a:solidFill>
                <a:latin typeface="Helvetica" panose="020B0604020202030204" pitchFamily="34" charset="0"/>
                <a:ea typeface="方正兰亭黑简体" panose="02000000000000000000" pitchFamily="2" charset="-122"/>
              </a:endParaRPr>
            </a:p>
          </p:txBody>
        </p:sp>
      </p:grpSp>
      <p:grpSp>
        <p:nvGrpSpPr>
          <p:cNvPr id="167" name="组合 166"/>
          <p:cNvGrpSpPr/>
          <p:nvPr/>
        </p:nvGrpSpPr>
        <p:grpSpPr>
          <a:xfrm>
            <a:off x="5951546" y="2823393"/>
            <a:ext cx="1601818" cy="338554"/>
            <a:chOff x="7693142" y="3538200"/>
            <a:chExt cx="2207732" cy="466786"/>
          </a:xfrm>
        </p:grpSpPr>
        <p:grpSp>
          <p:nvGrpSpPr>
            <p:cNvPr id="168" name="Group 27"/>
            <p:cNvGrpSpPr>
              <a:grpSpLocks noChangeAspect="1"/>
            </p:cNvGrpSpPr>
            <p:nvPr/>
          </p:nvGrpSpPr>
          <p:grpSpPr bwMode="auto">
            <a:xfrm>
              <a:off x="7693142" y="3556202"/>
              <a:ext cx="276289" cy="303467"/>
              <a:chOff x="3811" y="2125"/>
              <a:chExt cx="61" cy="67"/>
            </a:xfrm>
            <a:solidFill>
              <a:srgbClr val="FF8989"/>
            </a:solidFill>
            <a:effectLst/>
          </p:grpSpPr>
          <p:sp>
            <p:nvSpPr>
              <p:cNvPr id="170" name="Freeform 28"/>
              <p:cNvSpPr>
                <a:spLocks noEditPoints="1"/>
              </p:cNvSpPr>
              <p:nvPr/>
            </p:nvSpPr>
            <p:spPr bwMode="auto">
              <a:xfrm>
                <a:off x="3811" y="2125"/>
                <a:ext cx="61" cy="67"/>
              </a:xfrm>
              <a:custGeom>
                <a:avLst/>
                <a:gdLst>
                  <a:gd name="T0" fmla="*/ 20 w 23"/>
                  <a:gd name="T1" fmla="*/ 14 h 25"/>
                  <a:gd name="T2" fmla="*/ 18 w 23"/>
                  <a:gd name="T3" fmla="*/ 20 h 25"/>
                  <a:gd name="T4" fmla="*/ 17 w 23"/>
                  <a:gd name="T5" fmla="*/ 16 h 25"/>
                  <a:gd name="T6" fmla="*/ 15 w 23"/>
                  <a:gd name="T7" fmla="*/ 15 h 25"/>
                  <a:gd name="T8" fmla="*/ 15 w 23"/>
                  <a:gd name="T9" fmla="*/ 15 h 25"/>
                  <a:gd name="T10" fmla="*/ 14 w 23"/>
                  <a:gd name="T11" fmla="*/ 15 h 25"/>
                  <a:gd name="T12" fmla="*/ 13 w 23"/>
                  <a:gd name="T13" fmla="*/ 17 h 25"/>
                  <a:gd name="T14" fmla="*/ 12 w 23"/>
                  <a:gd name="T15" fmla="*/ 18 h 25"/>
                  <a:gd name="T16" fmla="*/ 12 w 23"/>
                  <a:gd name="T17" fmla="*/ 15 h 25"/>
                  <a:gd name="T18" fmla="*/ 12 w 23"/>
                  <a:gd name="T19" fmla="*/ 15 h 25"/>
                  <a:gd name="T20" fmla="*/ 12 w 23"/>
                  <a:gd name="T21" fmla="*/ 15 h 25"/>
                  <a:gd name="T22" fmla="*/ 11 w 23"/>
                  <a:gd name="T23" fmla="*/ 15 h 25"/>
                  <a:gd name="T24" fmla="*/ 11 w 23"/>
                  <a:gd name="T25" fmla="*/ 15 h 25"/>
                  <a:gd name="T26" fmla="*/ 11 w 23"/>
                  <a:gd name="T27" fmla="*/ 18 h 25"/>
                  <a:gd name="T28" fmla="*/ 11 w 23"/>
                  <a:gd name="T29" fmla="*/ 17 h 25"/>
                  <a:gd name="T30" fmla="*/ 10 w 23"/>
                  <a:gd name="T31" fmla="*/ 15 h 25"/>
                  <a:gd name="T32" fmla="*/ 8 w 23"/>
                  <a:gd name="T33" fmla="*/ 15 h 25"/>
                  <a:gd name="T34" fmla="*/ 8 w 23"/>
                  <a:gd name="T35" fmla="*/ 15 h 25"/>
                  <a:gd name="T36" fmla="*/ 6 w 23"/>
                  <a:gd name="T37" fmla="*/ 16 h 25"/>
                  <a:gd name="T38" fmla="*/ 5 w 23"/>
                  <a:gd name="T39" fmla="*/ 20 h 25"/>
                  <a:gd name="T40" fmla="*/ 3 w 23"/>
                  <a:gd name="T41" fmla="*/ 14 h 25"/>
                  <a:gd name="T42" fmla="*/ 12 w 23"/>
                  <a:gd name="T43" fmla="*/ 5 h 25"/>
                  <a:gd name="T44" fmla="*/ 12 w 23"/>
                  <a:gd name="T45" fmla="*/ 6 h 25"/>
                  <a:gd name="T46" fmla="*/ 13 w 23"/>
                  <a:gd name="T47" fmla="*/ 7 h 25"/>
                  <a:gd name="T48" fmla="*/ 14 w 23"/>
                  <a:gd name="T49" fmla="*/ 6 h 25"/>
                  <a:gd name="T50" fmla="*/ 16 w 23"/>
                  <a:gd name="T51" fmla="*/ 5 h 25"/>
                  <a:gd name="T52" fmla="*/ 17 w 23"/>
                  <a:gd name="T53" fmla="*/ 4 h 25"/>
                  <a:gd name="T54" fmla="*/ 17 w 23"/>
                  <a:gd name="T55" fmla="*/ 3 h 25"/>
                  <a:gd name="T56" fmla="*/ 16 w 23"/>
                  <a:gd name="T57" fmla="*/ 2 h 25"/>
                  <a:gd name="T58" fmla="*/ 14 w 23"/>
                  <a:gd name="T59" fmla="*/ 1 h 25"/>
                  <a:gd name="T60" fmla="*/ 13 w 23"/>
                  <a:gd name="T61" fmla="*/ 0 h 25"/>
                  <a:gd name="T62" fmla="*/ 12 w 23"/>
                  <a:gd name="T63" fmla="*/ 1 h 25"/>
                  <a:gd name="T64" fmla="*/ 12 w 23"/>
                  <a:gd name="T65" fmla="*/ 2 h 25"/>
                  <a:gd name="T66" fmla="*/ 0 w 23"/>
                  <a:gd name="T67" fmla="*/ 14 h 25"/>
                  <a:gd name="T68" fmla="*/ 12 w 23"/>
                  <a:gd name="T69" fmla="*/ 25 h 25"/>
                  <a:gd name="T70" fmla="*/ 23 w 23"/>
                  <a:gd name="T71" fmla="*/ 14 h 25"/>
                  <a:gd name="T72" fmla="*/ 20 w 23"/>
                  <a:gd name="T73" fmla="*/ 14 h 25"/>
                  <a:gd name="T74" fmla="*/ 15 w 23"/>
                  <a:gd name="T75" fmla="*/ 18 h 25"/>
                  <a:gd name="T76" fmla="*/ 15 w 23"/>
                  <a:gd name="T77" fmla="*/ 18 h 25"/>
                  <a:gd name="T78" fmla="*/ 15 w 23"/>
                  <a:gd name="T79" fmla="*/ 22 h 25"/>
                  <a:gd name="T80" fmla="*/ 15 w 23"/>
                  <a:gd name="T81" fmla="*/ 22 h 25"/>
                  <a:gd name="T82" fmla="*/ 15 w 23"/>
                  <a:gd name="T83" fmla="*/ 18 h 25"/>
                  <a:gd name="T84" fmla="*/ 15 w 23"/>
                  <a:gd name="T85" fmla="*/ 18 h 25"/>
                  <a:gd name="T86" fmla="*/ 8 w 23"/>
                  <a:gd name="T87" fmla="*/ 18 h 25"/>
                  <a:gd name="T88" fmla="*/ 8 w 23"/>
                  <a:gd name="T89" fmla="*/ 22 h 25"/>
                  <a:gd name="T90" fmla="*/ 7 w 23"/>
                  <a:gd name="T91" fmla="*/ 21 h 25"/>
                  <a:gd name="T92" fmla="*/ 8 w 23"/>
                  <a:gd name="T93" fmla="*/ 18 h 25"/>
                  <a:gd name="T94" fmla="*/ 8 w 23"/>
                  <a:gd name="T95" fmla="*/ 1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 h="25">
                    <a:moveTo>
                      <a:pt x="20" y="14"/>
                    </a:moveTo>
                    <a:cubicBezTo>
                      <a:pt x="20" y="16"/>
                      <a:pt x="19" y="19"/>
                      <a:pt x="18" y="20"/>
                    </a:cubicBezTo>
                    <a:cubicBezTo>
                      <a:pt x="17" y="18"/>
                      <a:pt x="17" y="17"/>
                      <a:pt x="17" y="16"/>
                    </a:cubicBezTo>
                    <a:cubicBezTo>
                      <a:pt x="17" y="15"/>
                      <a:pt x="16" y="15"/>
                      <a:pt x="15" y="15"/>
                    </a:cubicBezTo>
                    <a:cubicBezTo>
                      <a:pt x="15" y="15"/>
                      <a:pt x="15" y="15"/>
                      <a:pt x="15" y="15"/>
                    </a:cubicBezTo>
                    <a:cubicBezTo>
                      <a:pt x="14" y="15"/>
                      <a:pt x="14" y="15"/>
                      <a:pt x="14" y="15"/>
                    </a:cubicBezTo>
                    <a:cubicBezTo>
                      <a:pt x="13" y="17"/>
                      <a:pt x="13" y="17"/>
                      <a:pt x="13" y="17"/>
                    </a:cubicBezTo>
                    <a:cubicBezTo>
                      <a:pt x="12" y="18"/>
                      <a:pt x="12" y="18"/>
                      <a:pt x="12" y="18"/>
                    </a:cubicBezTo>
                    <a:cubicBezTo>
                      <a:pt x="12" y="15"/>
                      <a:pt x="12" y="15"/>
                      <a:pt x="12" y="15"/>
                    </a:cubicBezTo>
                    <a:cubicBezTo>
                      <a:pt x="12" y="15"/>
                      <a:pt x="12" y="15"/>
                      <a:pt x="12" y="15"/>
                    </a:cubicBezTo>
                    <a:cubicBezTo>
                      <a:pt x="12" y="15"/>
                      <a:pt x="12" y="15"/>
                      <a:pt x="12" y="15"/>
                    </a:cubicBezTo>
                    <a:cubicBezTo>
                      <a:pt x="11" y="15"/>
                      <a:pt x="11" y="15"/>
                      <a:pt x="11" y="15"/>
                    </a:cubicBezTo>
                    <a:cubicBezTo>
                      <a:pt x="11" y="15"/>
                      <a:pt x="11" y="15"/>
                      <a:pt x="11" y="15"/>
                    </a:cubicBezTo>
                    <a:cubicBezTo>
                      <a:pt x="11" y="18"/>
                      <a:pt x="11" y="18"/>
                      <a:pt x="11" y="18"/>
                    </a:cubicBezTo>
                    <a:cubicBezTo>
                      <a:pt x="11" y="17"/>
                      <a:pt x="11" y="17"/>
                      <a:pt x="11" y="17"/>
                    </a:cubicBezTo>
                    <a:cubicBezTo>
                      <a:pt x="10" y="15"/>
                      <a:pt x="10" y="15"/>
                      <a:pt x="10" y="15"/>
                    </a:cubicBezTo>
                    <a:cubicBezTo>
                      <a:pt x="8" y="15"/>
                      <a:pt x="8" y="15"/>
                      <a:pt x="8" y="15"/>
                    </a:cubicBezTo>
                    <a:cubicBezTo>
                      <a:pt x="8" y="15"/>
                      <a:pt x="8" y="15"/>
                      <a:pt x="8" y="15"/>
                    </a:cubicBezTo>
                    <a:cubicBezTo>
                      <a:pt x="7" y="15"/>
                      <a:pt x="6" y="15"/>
                      <a:pt x="6" y="16"/>
                    </a:cubicBezTo>
                    <a:cubicBezTo>
                      <a:pt x="6" y="17"/>
                      <a:pt x="5" y="18"/>
                      <a:pt x="5" y="20"/>
                    </a:cubicBezTo>
                    <a:cubicBezTo>
                      <a:pt x="4" y="18"/>
                      <a:pt x="3" y="16"/>
                      <a:pt x="3" y="14"/>
                    </a:cubicBezTo>
                    <a:cubicBezTo>
                      <a:pt x="3" y="9"/>
                      <a:pt x="7" y="5"/>
                      <a:pt x="12" y="5"/>
                    </a:cubicBezTo>
                    <a:cubicBezTo>
                      <a:pt x="12" y="6"/>
                      <a:pt x="12" y="6"/>
                      <a:pt x="12" y="6"/>
                    </a:cubicBezTo>
                    <a:cubicBezTo>
                      <a:pt x="12" y="7"/>
                      <a:pt x="12" y="7"/>
                      <a:pt x="13" y="7"/>
                    </a:cubicBezTo>
                    <a:cubicBezTo>
                      <a:pt x="14" y="6"/>
                      <a:pt x="14" y="6"/>
                      <a:pt x="14" y="6"/>
                    </a:cubicBezTo>
                    <a:cubicBezTo>
                      <a:pt x="15" y="6"/>
                      <a:pt x="16" y="5"/>
                      <a:pt x="16" y="5"/>
                    </a:cubicBezTo>
                    <a:cubicBezTo>
                      <a:pt x="17" y="4"/>
                      <a:pt x="17" y="4"/>
                      <a:pt x="17" y="4"/>
                    </a:cubicBezTo>
                    <a:cubicBezTo>
                      <a:pt x="18" y="4"/>
                      <a:pt x="18" y="3"/>
                      <a:pt x="17" y="3"/>
                    </a:cubicBezTo>
                    <a:cubicBezTo>
                      <a:pt x="16" y="2"/>
                      <a:pt x="16" y="2"/>
                      <a:pt x="16" y="2"/>
                    </a:cubicBezTo>
                    <a:cubicBezTo>
                      <a:pt x="16" y="2"/>
                      <a:pt x="15" y="1"/>
                      <a:pt x="14" y="1"/>
                    </a:cubicBezTo>
                    <a:cubicBezTo>
                      <a:pt x="13" y="0"/>
                      <a:pt x="13" y="0"/>
                      <a:pt x="13" y="0"/>
                    </a:cubicBezTo>
                    <a:cubicBezTo>
                      <a:pt x="12" y="0"/>
                      <a:pt x="12" y="0"/>
                      <a:pt x="12" y="1"/>
                    </a:cubicBezTo>
                    <a:cubicBezTo>
                      <a:pt x="12" y="2"/>
                      <a:pt x="12" y="2"/>
                      <a:pt x="12" y="2"/>
                    </a:cubicBezTo>
                    <a:cubicBezTo>
                      <a:pt x="5" y="2"/>
                      <a:pt x="0" y="7"/>
                      <a:pt x="0" y="14"/>
                    </a:cubicBezTo>
                    <a:cubicBezTo>
                      <a:pt x="0" y="20"/>
                      <a:pt x="5" y="25"/>
                      <a:pt x="12" y="25"/>
                    </a:cubicBezTo>
                    <a:cubicBezTo>
                      <a:pt x="18" y="25"/>
                      <a:pt x="23" y="20"/>
                      <a:pt x="23" y="14"/>
                    </a:cubicBezTo>
                    <a:lnTo>
                      <a:pt x="20" y="14"/>
                    </a:lnTo>
                    <a:close/>
                    <a:moveTo>
                      <a:pt x="15" y="18"/>
                    </a:moveTo>
                    <a:cubicBezTo>
                      <a:pt x="15" y="18"/>
                      <a:pt x="15" y="18"/>
                      <a:pt x="15" y="18"/>
                    </a:cubicBezTo>
                    <a:cubicBezTo>
                      <a:pt x="15" y="22"/>
                      <a:pt x="15" y="22"/>
                      <a:pt x="15" y="22"/>
                    </a:cubicBezTo>
                    <a:cubicBezTo>
                      <a:pt x="15" y="22"/>
                      <a:pt x="15" y="22"/>
                      <a:pt x="15" y="22"/>
                    </a:cubicBezTo>
                    <a:cubicBezTo>
                      <a:pt x="15" y="18"/>
                      <a:pt x="15" y="18"/>
                      <a:pt x="15" y="18"/>
                    </a:cubicBezTo>
                    <a:cubicBezTo>
                      <a:pt x="15" y="18"/>
                      <a:pt x="15" y="18"/>
                      <a:pt x="15" y="18"/>
                    </a:cubicBezTo>
                    <a:close/>
                    <a:moveTo>
                      <a:pt x="8" y="18"/>
                    </a:moveTo>
                    <a:cubicBezTo>
                      <a:pt x="8" y="22"/>
                      <a:pt x="8" y="22"/>
                      <a:pt x="8" y="22"/>
                    </a:cubicBezTo>
                    <a:cubicBezTo>
                      <a:pt x="8" y="21"/>
                      <a:pt x="8" y="21"/>
                      <a:pt x="7" y="21"/>
                    </a:cubicBezTo>
                    <a:cubicBezTo>
                      <a:pt x="8" y="18"/>
                      <a:pt x="8" y="18"/>
                      <a:pt x="8" y="18"/>
                    </a:cubicBezTo>
                    <a:cubicBezTo>
                      <a:pt x="8" y="18"/>
                      <a:pt x="8" y="18"/>
                      <a:pt x="8"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sp>
            <p:nvSpPr>
              <p:cNvPr id="171" name="Oval 29"/>
              <p:cNvSpPr>
                <a:spLocks noChangeArrowheads="1"/>
              </p:cNvSpPr>
              <p:nvPr/>
            </p:nvSpPr>
            <p:spPr bwMode="auto">
              <a:xfrm>
                <a:off x="3835" y="2149"/>
                <a:ext cx="13" cy="1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72009" tIns="36005" rIns="72009" bIns="36005" numCol="1" anchor="t" anchorCtr="0" compatLnSpc="1"/>
              <a:lstStyle/>
              <a:p>
                <a:endParaRPr lang="zh-CN" altLang="en-US" sz="1065">
                  <a:solidFill>
                    <a:prstClr val="black"/>
                  </a:solidFill>
                  <a:latin typeface="Helvetica" panose="020B0604020202030204" pitchFamily="34" charset="0"/>
                  <a:ea typeface="方正兰亭黑简体" panose="02000000000000000000" pitchFamily="2" charset="-122"/>
                </a:endParaRPr>
              </a:p>
            </p:txBody>
          </p:sp>
        </p:grpSp>
        <p:sp>
          <p:nvSpPr>
            <p:cNvPr id="169" name="文本框 104"/>
            <p:cNvSpPr txBox="1"/>
            <p:nvPr/>
          </p:nvSpPr>
          <p:spPr>
            <a:xfrm>
              <a:off x="7938283" y="3538200"/>
              <a:ext cx="1962591" cy="466786"/>
            </a:xfrm>
            <a:prstGeom prst="rect">
              <a:avLst/>
            </a:prstGeom>
            <a:noFill/>
          </p:spPr>
          <p:txBody>
            <a:bodyPr wrap="square" rtlCol="0">
              <a:spAutoFit/>
            </a:bodyPr>
            <a:lstStyle>
              <a:defPPr>
                <a:defRPr lang="zh-CN"/>
              </a:defPPr>
              <a:lvl1pPr>
                <a:defRPr sz="1800">
                  <a:solidFill>
                    <a:srgbClr val="E87071"/>
                  </a:solidFill>
                  <a:latin typeface="时尚中黑简体" panose="01010104010101010101" pitchFamily="2" charset="-122"/>
                  <a:ea typeface="时尚中黑简体" panose="01010104010101010101" pitchFamily="2" charset="-122"/>
                </a:defRPr>
              </a:lvl1pPr>
            </a:lstStyle>
            <a:p>
              <a:r>
                <a:rPr lang="vi-VN" altLang="zh-CN" sz="1600">
                  <a:latin typeface="Helvetica" panose="020B0604020202030204" pitchFamily="34" charset="0"/>
                  <a:ea typeface="方正兰亭黑简体" panose="02000000000000000000" pitchFamily="2" charset="-122"/>
                </a:rPr>
                <a:t>Full-stack</a:t>
              </a:r>
              <a:endParaRPr lang="zh-CN" altLang="en-US" sz="1600" dirty="0">
                <a:latin typeface="Helvetica" panose="020B0604020202030204" pitchFamily="34" charset="0"/>
                <a:ea typeface="方正兰亭黑简体" panose="02000000000000000000" pitchFamily="2" charset="-122"/>
              </a:endParaRPr>
            </a:p>
          </p:txBody>
        </p:sp>
      </p:grpSp>
      <p:sp>
        <p:nvSpPr>
          <p:cNvPr id="172" name="文本框 113"/>
          <p:cNvSpPr txBox="1"/>
          <p:nvPr/>
        </p:nvSpPr>
        <p:spPr>
          <a:xfrm>
            <a:off x="1332534" y="2479904"/>
            <a:ext cx="1941022" cy="271677"/>
          </a:xfrm>
          <a:prstGeom prst="rect">
            <a:avLst/>
          </a:prstGeom>
          <a:noFill/>
        </p:spPr>
        <p:txBody>
          <a:bodyPr wrap="square" rtlCol="0">
            <a:spAutoFit/>
          </a:bodyPr>
          <a:lstStyle/>
          <a:p>
            <a:pPr defTabSz="718820">
              <a:lnSpc>
                <a:spcPts val="15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Code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dữ liệu </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73" name="文本框 113"/>
          <p:cNvSpPr txBox="1"/>
          <p:nvPr/>
        </p:nvSpPr>
        <p:spPr>
          <a:xfrm>
            <a:off x="3708798" y="1281986"/>
            <a:ext cx="1956238" cy="284693"/>
          </a:xfrm>
          <a:prstGeom prst="rect">
            <a:avLst/>
          </a:prstGeom>
          <a:noFill/>
        </p:spPr>
        <p:txBody>
          <a:bodyPr wrap="square" rtlCol="0">
            <a:spAutoFit/>
          </a:bodyPr>
          <a:lstStyle/>
          <a:p>
            <a:pPr defTabSz="718820">
              <a:lnSpc>
                <a:spcPts val="1500"/>
              </a:lnSpc>
            </a:pPr>
            <a:r>
              <a:rPr lang="en-US" altLang="zh-CN"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click to add your text here</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74" name="文本框 113"/>
          <p:cNvSpPr txBox="1"/>
          <p:nvPr/>
        </p:nvSpPr>
        <p:spPr>
          <a:xfrm>
            <a:off x="6167560" y="3093687"/>
            <a:ext cx="2192319" cy="272510"/>
          </a:xfrm>
          <a:prstGeom prst="rect">
            <a:avLst/>
          </a:prstGeom>
          <a:noFill/>
        </p:spPr>
        <p:txBody>
          <a:bodyPr wrap="square" rtlCol="0">
            <a:spAutoFit/>
          </a:bodyPr>
          <a:lstStyle/>
          <a:p>
            <a:pPr defTabSz="718820">
              <a:lnSpc>
                <a:spcPts val="1500"/>
              </a:lnSpc>
            </a:pPr>
            <a:r>
              <a:rPr lang="en-US" altLang="zh-CN"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click to add your text here</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75" name="文本框 113"/>
          <p:cNvSpPr txBox="1"/>
          <p:nvPr/>
        </p:nvSpPr>
        <p:spPr>
          <a:xfrm>
            <a:off x="3706649" y="4584998"/>
            <a:ext cx="2085045" cy="272510"/>
          </a:xfrm>
          <a:prstGeom prst="rect">
            <a:avLst/>
          </a:prstGeom>
          <a:noFill/>
        </p:spPr>
        <p:txBody>
          <a:bodyPr wrap="square" rtlCol="0">
            <a:spAutoFit/>
          </a:bodyPr>
          <a:lstStyle/>
          <a:p>
            <a:pPr defTabSz="718820">
              <a:lnSpc>
                <a:spcPts val="1500"/>
              </a:lnSpc>
            </a:pPr>
            <a:r>
              <a:rPr lang="en-US"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Giao </a:t>
            </a: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diện</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40000" fill="hold" nodeType="afterEffect" p14:presetBounceEnd="40000">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14:bounceEnd="40000">
                                          <p:cBhvr additive="base">
                                            <p:cTn id="7" dur="1500" fill="hold"/>
                                            <p:tgtEl>
                                              <p:spTgt spid="88"/>
                                            </p:tgtEl>
                                            <p:attrNameLst>
                                              <p:attrName>ppt_x</p:attrName>
                                            </p:attrNameLst>
                                          </p:cBhvr>
                                          <p:tavLst>
                                            <p:tav tm="0">
                                              <p:val>
                                                <p:strVal val="0-#ppt_w/2"/>
                                              </p:val>
                                            </p:tav>
                                            <p:tav tm="100000">
                                              <p:val>
                                                <p:strVal val="#ppt_x"/>
                                              </p:val>
                                            </p:tav>
                                          </p:tavLst>
                                        </p:anim>
                                        <p:anim calcmode="lin" valueType="num" p14:bounceEnd="40000">
                                          <p:cBhvr additive="base">
                                            <p:cTn id="8" dur="1500" fill="hold"/>
                                            <p:tgtEl>
                                              <p:spTgt spid="88"/>
                                            </p:tgtEl>
                                            <p:attrNameLst>
                                              <p:attrName>ppt_y</p:attrName>
                                            </p:attrNameLst>
                                          </p:cBhvr>
                                          <p:tavLst>
                                            <p:tav tm="0">
                                              <p:val>
                                                <p:strVal val="#ppt_y"/>
                                              </p:val>
                                            </p:tav>
                                            <p:tav tm="100000">
                                              <p:val>
                                                <p:strVal val="#ppt_y"/>
                                              </p:val>
                                            </p:tav>
                                          </p:tavLst>
                                        </p:anim>
                                      </p:childTnLst>
                                    </p:cTn>
                                  </p:par>
                                  <p:par>
                                    <p:cTn id="9" presetID="2" presetClass="entr" presetSubtype="8" accel="40000" fill="hold" nodeType="withEffect" p14:presetBounceEnd="40000">
                                      <p:stCondLst>
                                        <p:cond delay="250"/>
                                      </p:stCondLst>
                                      <p:childTnLst>
                                        <p:set>
                                          <p:cBhvr>
                                            <p:cTn id="10" dur="1" fill="hold">
                                              <p:stCondLst>
                                                <p:cond delay="0"/>
                                              </p:stCondLst>
                                            </p:cTn>
                                            <p:tgtEl>
                                              <p:spTgt spid="97"/>
                                            </p:tgtEl>
                                            <p:attrNameLst>
                                              <p:attrName>style.visibility</p:attrName>
                                            </p:attrNameLst>
                                          </p:cBhvr>
                                          <p:to>
                                            <p:strVal val="visible"/>
                                          </p:to>
                                        </p:set>
                                        <p:anim calcmode="lin" valueType="num" p14:bounceEnd="40000">
                                          <p:cBhvr additive="base">
                                            <p:cTn id="11" dur="1500" fill="hold"/>
                                            <p:tgtEl>
                                              <p:spTgt spid="97"/>
                                            </p:tgtEl>
                                            <p:attrNameLst>
                                              <p:attrName>ppt_x</p:attrName>
                                            </p:attrNameLst>
                                          </p:cBhvr>
                                          <p:tavLst>
                                            <p:tav tm="0">
                                              <p:val>
                                                <p:strVal val="0-#ppt_w/2"/>
                                              </p:val>
                                            </p:tav>
                                            <p:tav tm="100000">
                                              <p:val>
                                                <p:strVal val="#ppt_x"/>
                                              </p:val>
                                            </p:tav>
                                          </p:tavLst>
                                        </p:anim>
                                        <p:anim calcmode="lin" valueType="num" p14:bounceEnd="40000">
                                          <p:cBhvr additive="base">
                                            <p:cTn id="12" dur="1500" fill="hold"/>
                                            <p:tgtEl>
                                              <p:spTgt spid="97"/>
                                            </p:tgtEl>
                                            <p:attrNameLst>
                                              <p:attrName>ppt_y</p:attrName>
                                            </p:attrNameLst>
                                          </p:cBhvr>
                                          <p:tavLst>
                                            <p:tav tm="0">
                                              <p:val>
                                                <p:strVal val="#ppt_y"/>
                                              </p:val>
                                            </p:tav>
                                            <p:tav tm="100000">
                                              <p:val>
                                                <p:strVal val="#ppt_y"/>
                                              </p:val>
                                            </p:tav>
                                          </p:tavLst>
                                        </p:anim>
                                      </p:childTnLst>
                                    </p:cTn>
                                  </p:par>
                                  <p:par>
                                    <p:cTn id="13" presetID="2" presetClass="entr" presetSubtype="8" accel="40000" fill="hold" nodeType="withEffect" p14:presetBounceEnd="40000">
                                      <p:stCondLst>
                                        <p:cond delay="500"/>
                                      </p:stCondLst>
                                      <p:childTnLst>
                                        <p:set>
                                          <p:cBhvr>
                                            <p:cTn id="14" dur="1" fill="hold">
                                              <p:stCondLst>
                                                <p:cond delay="0"/>
                                              </p:stCondLst>
                                            </p:cTn>
                                            <p:tgtEl>
                                              <p:spTgt spid="106"/>
                                            </p:tgtEl>
                                            <p:attrNameLst>
                                              <p:attrName>style.visibility</p:attrName>
                                            </p:attrNameLst>
                                          </p:cBhvr>
                                          <p:to>
                                            <p:strVal val="visible"/>
                                          </p:to>
                                        </p:set>
                                        <p:anim calcmode="lin" valueType="num" p14:bounceEnd="40000">
                                          <p:cBhvr additive="base">
                                            <p:cTn id="15" dur="1500" fill="hold"/>
                                            <p:tgtEl>
                                              <p:spTgt spid="106"/>
                                            </p:tgtEl>
                                            <p:attrNameLst>
                                              <p:attrName>ppt_x</p:attrName>
                                            </p:attrNameLst>
                                          </p:cBhvr>
                                          <p:tavLst>
                                            <p:tav tm="0">
                                              <p:val>
                                                <p:strVal val="0-#ppt_w/2"/>
                                              </p:val>
                                            </p:tav>
                                            <p:tav tm="100000">
                                              <p:val>
                                                <p:strVal val="#ppt_x"/>
                                              </p:val>
                                            </p:tav>
                                          </p:tavLst>
                                        </p:anim>
                                        <p:anim calcmode="lin" valueType="num" p14:bounceEnd="40000">
                                          <p:cBhvr additive="base">
                                            <p:cTn id="16" dur="1500" fill="hold"/>
                                            <p:tgtEl>
                                              <p:spTgt spid="106"/>
                                            </p:tgtEl>
                                            <p:attrNameLst>
                                              <p:attrName>ppt_y</p:attrName>
                                            </p:attrNameLst>
                                          </p:cBhvr>
                                          <p:tavLst>
                                            <p:tav tm="0">
                                              <p:val>
                                                <p:strVal val="#ppt_y"/>
                                              </p:val>
                                            </p:tav>
                                            <p:tav tm="100000">
                                              <p:val>
                                                <p:strVal val="#ppt_y"/>
                                              </p:val>
                                            </p:tav>
                                          </p:tavLst>
                                        </p:anim>
                                      </p:childTnLst>
                                    </p:cTn>
                                  </p:par>
                                  <p:par>
                                    <p:cTn id="17" presetID="2" presetClass="entr" presetSubtype="8" accel="40000" fill="hold" nodeType="withEffect" p14:presetBounceEnd="40000">
                                      <p:stCondLst>
                                        <p:cond delay="750"/>
                                      </p:stCondLst>
                                      <p:childTnLst>
                                        <p:set>
                                          <p:cBhvr>
                                            <p:cTn id="18" dur="1" fill="hold">
                                              <p:stCondLst>
                                                <p:cond delay="0"/>
                                              </p:stCondLst>
                                            </p:cTn>
                                            <p:tgtEl>
                                              <p:spTgt spid="115"/>
                                            </p:tgtEl>
                                            <p:attrNameLst>
                                              <p:attrName>style.visibility</p:attrName>
                                            </p:attrNameLst>
                                          </p:cBhvr>
                                          <p:to>
                                            <p:strVal val="visible"/>
                                          </p:to>
                                        </p:set>
                                        <p:anim calcmode="lin" valueType="num" p14:bounceEnd="40000">
                                          <p:cBhvr additive="base">
                                            <p:cTn id="19" dur="1500" fill="hold"/>
                                            <p:tgtEl>
                                              <p:spTgt spid="115"/>
                                            </p:tgtEl>
                                            <p:attrNameLst>
                                              <p:attrName>ppt_x</p:attrName>
                                            </p:attrNameLst>
                                          </p:cBhvr>
                                          <p:tavLst>
                                            <p:tav tm="0">
                                              <p:val>
                                                <p:strVal val="0-#ppt_w/2"/>
                                              </p:val>
                                            </p:tav>
                                            <p:tav tm="100000">
                                              <p:val>
                                                <p:strVal val="#ppt_x"/>
                                              </p:val>
                                            </p:tav>
                                          </p:tavLst>
                                        </p:anim>
                                        <p:anim calcmode="lin" valueType="num" p14:bounceEnd="40000">
                                          <p:cBhvr additive="base">
                                            <p:cTn id="20" dur="1500" fill="hold"/>
                                            <p:tgtEl>
                                              <p:spTgt spid="115"/>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22" presetClass="entr" presetSubtype="2" fill="hold" nodeType="afterEffect">
                                      <p:stCondLst>
                                        <p:cond delay="0"/>
                                      </p:stCondLst>
                                      <p:childTnLst>
                                        <p:set>
                                          <p:cBhvr>
                                            <p:cTn id="23" dur="1" fill="hold">
                                              <p:stCondLst>
                                                <p:cond delay="0"/>
                                              </p:stCondLst>
                                            </p:cTn>
                                            <p:tgtEl>
                                              <p:spTgt spid="124"/>
                                            </p:tgtEl>
                                            <p:attrNameLst>
                                              <p:attrName>style.visibility</p:attrName>
                                            </p:attrNameLst>
                                          </p:cBhvr>
                                          <p:to>
                                            <p:strVal val="visible"/>
                                          </p:to>
                                        </p:set>
                                        <p:animEffect transition="in" filter="wipe(right)">
                                          <p:cBhvr>
                                            <p:cTn id="24" dur="500"/>
                                            <p:tgtEl>
                                              <p:spTgt spid="124"/>
                                            </p:tgtEl>
                                          </p:cBhvr>
                                        </p:animEffect>
                                      </p:childTnLst>
                                    </p:cTn>
                                  </p:par>
                                  <p:par>
                                    <p:cTn id="25" presetID="22" presetClass="entr" presetSubtype="8" fill="hold" nodeType="withEffect">
                                      <p:stCondLst>
                                        <p:cond delay="0"/>
                                      </p:stCondLst>
                                      <p:childTnLst>
                                        <p:set>
                                          <p:cBhvr>
                                            <p:cTn id="26" dur="1" fill="hold">
                                              <p:stCondLst>
                                                <p:cond delay="0"/>
                                              </p:stCondLst>
                                            </p:cTn>
                                            <p:tgtEl>
                                              <p:spTgt spid="130"/>
                                            </p:tgtEl>
                                            <p:attrNameLst>
                                              <p:attrName>style.visibility</p:attrName>
                                            </p:attrNameLst>
                                          </p:cBhvr>
                                          <p:to>
                                            <p:strVal val="visible"/>
                                          </p:to>
                                        </p:set>
                                        <p:animEffect transition="in" filter="wipe(left)">
                                          <p:cBhvr>
                                            <p:cTn id="27" dur="500"/>
                                            <p:tgtEl>
                                              <p:spTgt spid="130"/>
                                            </p:tgtEl>
                                          </p:cBhvr>
                                        </p:animEffect>
                                      </p:childTnLst>
                                    </p:cTn>
                                  </p:par>
                                  <p:par>
                                    <p:cTn id="28" presetID="22" presetClass="entr" presetSubtype="2" fill="hold"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par>
                                    <p:cTn id="31" presetID="22" presetClass="entr" presetSubtype="8" fill="hold" nodeType="withEffect">
                                      <p:stCondLst>
                                        <p:cond delay="0"/>
                                      </p:stCondLst>
                                      <p:childTnLst>
                                        <p:set>
                                          <p:cBhvr>
                                            <p:cTn id="32" dur="1" fill="hold">
                                              <p:stCondLst>
                                                <p:cond delay="0"/>
                                              </p:stCondLst>
                                            </p:cTn>
                                            <p:tgtEl>
                                              <p:spTgt spid="133"/>
                                            </p:tgtEl>
                                            <p:attrNameLst>
                                              <p:attrName>style.visibility</p:attrName>
                                            </p:attrNameLst>
                                          </p:cBhvr>
                                          <p:to>
                                            <p:strVal val="visible"/>
                                          </p:to>
                                        </p:set>
                                        <p:animEffect transition="in" filter="wipe(left)">
                                          <p:cBhvr>
                                            <p:cTn id="33" dur="500"/>
                                            <p:tgtEl>
                                              <p:spTgt spid="133"/>
                                            </p:tgtEl>
                                          </p:cBhvr>
                                        </p:animEffect>
                                      </p:childTnLst>
                                    </p:cTn>
                                  </p:par>
                                </p:childTnLst>
                              </p:cTn>
                            </p:par>
                            <p:par>
                              <p:cTn id="34" fill="hold">
                                <p:stCondLst>
                                  <p:cond delay="2000"/>
                                </p:stCondLst>
                                <p:childTnLst>
                                  <p:par>
                                    <p:cTn id="35" presetID="22" presetClass="entr" presetSubtype="8" fill="hold" nodeType="afterEffect">
                                      <p:stCondLst>
                                        <p:cond delay="0"/>
                                      </p:stCondLst>
                                      <p:childTnLst>
                                        <p:set>
                                          <p:cBhvr>
                                            <p:cTn id="36" dur="1" fill="hold">
                                              <p:stCondLst>
                                                <p:cond delay="0"/>
                                              </p:stCondLst>
                                            </p:cTn>
                                            <p:tgtEl>
                                              <p:spTgt spid="153"/>
                                            </p:tgtEl>
                                            <p:attrNameLst>
                                              <p:attrName>style.visibility</p:attrName>
                                            </p:attrNameLst>
                                          </p:cBhvr>
                                          <p:to>
                                            <p:strVal val="visible"/>
                                          </p:to>
                                        </p:set>
                                        <p:animEffect transition="in" filter="wipe(left)">
                                          <p:cBhvr>
                                            <p:cTn id="37" dur="500"/>
                                            <p:tgtEl>
                                              <p:spTgt spid="153"/>
                                            </p:tgtEl>
                                          </p:cBhvr>
                                        </p:animEffect>
                                      </p:childTnLst>
                                    </p:cTn>
                                  </p:par>
                                  <p:par>
                                    <p:cTn id="38" presetID="22" presetClass="entr" presetSubtype="8" fill="hold" nodeType="withEffect">
                                      <p:stCondLst>
                                        <p:cond delay="0"/>
                                      </p:stCondLst>
                                      <p:childTnLst>
                                        <p:set>
                                          <p:cBhvr>
                                            <p:cTn id="39" dur="1" fill="hold">
                                              <p:stCondLst>
                                                <p:cond delay="0"/>
                                              </p:stCondLst>
                                            </p:cTn>
                                            <p:tgtEl>
                                              <p:spTgt spid="136"/>
                                            </p:tgtEl>
                                            <p:attrNameLst>
                                              <p:attrName>style.visibility</p:attrName>
                                            </p:attrNameLst>
                                          </p:cBhvr>
                                          <p:to>
                                            <p:strVal val="visible"/>
                                          </p:to>
                                        </p:set>
                                        <p:animEffect transition="in" filter="wipe(left)">
                                          <p:cBhvr>
                                            <p:cTn id="40" dur="500"/>
                                            <p:tgtEl>
                                              <p:spTgt spid="136"/>
                                            </p:tgtEl>
                                          </p:cBhvr>
                                        </p:animEffect>
                                      </p:childTnLst>
                                    </p:cTn>
                                  </p:par>
                                  <p:par>
                                    <p:cTn id="41" presetID="22" presetClass="entr" presetSubtype="8" fill="hold" nodeType="withEffect">
                                      <p:stCondLst>
                                        <p:cond delay="0"/>
                                      </p:stCondLst>
                                      <p:childTnLst>
                                        <p:set>
                                          <p:cBhvr>
                                            <p:cTn id="42" dur="1" fill="hold">
                                              <p:stCondLst>
                                                <p:cond delay="0"/>
                                              </p:stCondLst>
                                            </p:cTn>
                                            <p:tgtEl>
                                              <p:spTgt spid="167"/>
                                            </p:tgtEl>
                                            <p:attrNameLst>
                                              <p:attrName>style.visibility</p:attrName>
                                            </p:attrNameLst>
                                          </p:cBhvr>
                                          <p:to>
                                            <p:strVal val="visible"/>
                                          </p:to>
                                        </p:set>
                                        <p:animEffect transition="in" filter="wipe(left)">
                                          <p:cBhvr>
                                            <p:cTn id="43" dur="500"/>
                                            <p:tgtEl>
                                              <p:spTgt spid="167"/>
                                            </p:tgtEl>
                                          </p:cBhvr>
                                        </p:animEffect>
                                      </p:childTnLst>
                                    </p:cTn>
                                  </p:par>
                                  <p:par>
                                    <p:cTn id="44" presetID="22" presetClass="entr" presetSubtype="8" fill="hold" nodeType="withEffect">
                                      <p:stCondLst>
                                        <p:cond delay="0"/>
                                      </p:stCondLst>
                                      <p:childTnLst>
                                        <p:set>
                                          <p:cBhvr>
                                            <p:cTn id="45" dur="1" fill="hold">
                                              <p:stCondLst>
                                                <p:cond delay="0"/>
                                              </p:stCondLst>
                                            </p:cTn>
                                            <p:tgtEl>
                                              <p:spTgt spid="160"/>
                                            </p:tgtEl>
                                            <p:attrNameLst>
                                              <p:attrName>style.visibility</p:attrName>
                                            </p:attrNameLst>
                                          </p:cBhvr>
                                          <p:to>
                                            <p:strVal val="visible"/>
                                          </p:to>
                                        </p:set>
                                        <p:animEffect transition="in" filter="wipe(left)">
                                          <p:cBhvr>
                                            <p:cTn id="46" dur="500"/>
                                            <p:tgtEl>
                                              <p:spTgt spid="160"/>
                                            </p:tgtEl>
                                          </p:cBhvr>
                                        </p:animEffect>
                                      </p:childTnLst>
                                    </p:cTn>
                                  </p:par>
                                </p:childTnLst>
                              </p:cTn>
                            </p:par>
                            <p:par>
                              <p:cTn id="47" fill="hold">
                                <p:stCondLst>
                                  <p:cond delay="2500"/>
                                </p:stCondLst>
                                <p:childTnLst>
                                  <p:par>
                                    <p:cTn id="48" presetID="22" presetClass="entr" presetSubtype="1" fill="hold" grpId="0" nodeType="afterEffect">
                                      <p:stCondLst>
                                        <p:cond delay="0"/>
                                      </p:stCondLst>
                                      <p:childTnLst>
                                        <p:set>
                                          <p:cBhvr>
                                            <p:cTn id="49" dur="1" fill="hold">
                                              <p:stCondLst>
                                                <p:cond delay="0"/>
                                              </p:stCondLst>
                                            </p:cTn>
                                            <p:tgtEl>
                                              <p:spTgt spid="173"/>
                                            </p:tgtEl>
                                            <p:attrNameLst>
                                              <p:attrName>style.visibility</p:attrName>
                                            </p:attrNameLst>
                                          </p:cBhvr>
                                          <p:to>
                                            <p:strVal val="visible"/>
                                          </p:to>
                                        </p:set>
                                        <p:animEffect transition="in" filter="wipe(up)">
                                          <p:cBhvr>
                                            <p:cTn id="50" dur="500"/>
                                            <p:tgtEl>
                                              <p:spTgt spid="173"/>
                                            </p:tgtEl>
                                          </p:cBhvr>
                                        </p:animEffect>
                                      </p:childTnLst>
                                    </p:cTn>
                                  </p:par>
                                  <p:par>
                                    <p:cTn id="51" presetID="22" presetClass="entr" presetSubtype="1" fill="hold" grpId="0" nodeType="withEffect">
                                      <p:stCondLst>
                                        <p:cond delay="0"/>
                                      </p:stCondLst>
                                      <p:childTnLst>
                                        <p:set>
                                          <p:cBhvr>
                                            <p:cTn id="52" dur="1" fill="hold">
                                              <p:stCondLst>
                                                <p:cond delay="0"/>
                                              </p:stCondLst>
                                            </p:cTn>
                                            <p:tgtEl>
                                              <p:spTgt spid="172"/>
                                            </p:tgtEl>
                                            <p:attrNameLst>
                                              <p:attrName>style.visibility</p:attrName>
                                            </p:attrNameLst>
                                          </p:cBhvr>
                                          <p:to>
                                            <p:strVal val="visible"/>
                                          </p:to>
                                        </p:set>
                                        <p:animEffect transition="in" filter="wipe(up)">
                                          <p:cBhvr>
                                            <p:cTn id="53" dur="500"/>
                                            <p:tgtEl>
                                              <p:spTgt spid="172"/>
                                            </p:tgtEl>
                                          </p:cBhvr>
                                        </p:animEffect>
                                      </p:childTnLst>
                                    </p:cTn>
                                  </p:par>
                                  <p:par>
                                    <p:cTn id="54" presetID="22" presetClass="entr" presetSubtype="1" fill="hold" grpId="0" nodeType="withEffect">
                                      <p:stCondLst>
                                        <p:cond delay="0"/>
                                      </p:stCondLst>
                                      <p:childTnLst>
                                        <p:set>
                                          <p:cBhvr>
                                            <p:cTn id="55" dur="1" fill="hold">
                                              <p:stCondLst>
                                                <p:cond delay="0"/>
                                              </p:stCondLst>
                                            </p:cTn>
                                            <p:tgtEl>
                                              <p:spTgt spid="174"/>
                                            </p:tgtEl>
                                            <p:attrNameLst>
                                              <p:attrName>style.visibility</p:attrName>
                                            </p:attrNameLst>
                                          </p:cBhvr>
                                          <p:to>
                                            <p:strVal val="visible"/>
                                          </p:to>
                                        </p:set>
                                        <p:animEffect transition="in" filter="wipe(up)">
                                          <p:cBhvr>
                                            <p:cTn id="56" dur="500"/>
                                            <p:tgtEl>
                                              <p:spTgt spid="174"/>
                                            </p:tgtEl>
                                          </p:cBhvr>
                                        </p:animEffect>
                                      </p:childTnLst>
                                    </p:cTn>
                                  </p:par>
                                  <p:par>
                                    <p:cTn id="57" presetID="22" presetClass="entr" presetSubtype="1" fill="hold" grpId="0" nodeType="withEffect">
                                      <p:stCondLst>
                                        <p:cond delay="0"/>
                                      </p:stCondLst>
                                      <p:childTnLst>
                                        <p:set>
                                          <p:cBhvr>
                                            <p:cTn id="58" dur="1" fill="hold">
                                              <p:stCondLst>
                                                <p:cond delay="0"/>
                                              </p:stCondLst>
                                            </p:cTn>
                                            <p:tgtEl>
                                              <p:spTgt spid="175"/>
                                            </p:tgtEl>
                                            <p:attrNameLst>
                                              <p:attrName>style.visibility</p:attrName>
                                            </p:attrNameLst>
                                          </p:cBhvr>
                                          <p:to>
                                            <p:strVal val="visible"/>
                                          </p:to>
                                        </p:set>
                                        <p:animEffect transition="in" filter="wipe(up)">
                                          <p:cBhvr>
                                            <p:cTn id="59" dur="5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2" grpId="0"/>
          <p:bldP spid="173" grpId="0"/>
          <p:bldP spid="174" grpId="0"/>
          <p:bldP spid="17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4000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additive="base">
                                            <p:cTn id="7" dur="1500" fill="hold"/>
                                            <p:tgtEl>
                                              <p:spTgt spid="88"/>
                                            </p:tgtEl>
                                            <p:attrNameLst>
                                              <p:attrName>ppt_x</p:attrName>
                                            </p:attrNameLst>
                                          </p:cBhvr>
                                          <p:tavLst>
                                            <p:tav tm="0">
                                              <p:val>
                                                <p:strVal val="0-#ppt_w/2"/>
                                              </p:val>
                                            </p:tav>
                                            <p:tav tm="100000">
                                              <p:val>
                                                <p:strVal val="#ppt_x"/>
                                              </p:val>
                                            </p:tav>
                                          </p:tavLst>
                                        </p:anim>
                                        <p:anim calcmode="lin" valueType="num">
                                          <p:cBhvr additive="base">
                                            <p:cTn id="8" dur="1500" fill="hold"/>
                                            <p:tgtEl>
                                              <p:spTgt spid="88"/>
                                            </p:tgtEl>
                                            <p:attrNameLst>
                                              <p:attrName>ppt_y</p:attrName>
                                            </p:attrNameLst>
                                          </p:cBhvr>
                                          <p:tavLst>
                                            <p:tav tm="0">
                                              <p:val>
                                                <p:strVal val="#ppt_y"/>
                                              </p:val>
                                            </p:tav>
                                            <p:tav tm="100000">
                                              <p:val>
                                                <p:strVal val="#ppt_y"/>
                                              </p:val>
                                            </p:tav>
                                          </p:tavLst>
                                        </p:anim>
                                      </p:childTnLst>
                                    </p:cTn>
                                  </p:par>
                                  <p:par>
                                    <p:cTn id="9" presetID="2" presetClass="entr" presetSubtype="8" accel="40000" fill="hold" nodeType="withEffect">
                                      <p:stCondLst>
                                        <p:cond delay="250"/>
                                      </p:stCondLst>
                                      <p:childTnLst>
                                        <p:set>
                                          <p:cBhvr>
                                            <p:cTn id="10" dur="1" fill="hold">
                                              <p:stCondLst>
                                                <p:cond delay="0"/>
                                              </p:stCondLst>
                                            </p:cTn>
                                            <p:tgtEl>
                                              <p:spTgt spid="97"/>
                                            </p:tgtEl>
                                            <p:attrNameLst>
                                              <p:attrName>style.visibility</p:attrName>
                                            </p:attrNameLst>
                                          </p:cBhvr>
                                          <p:to>
                                            <p:strVal val="visible"/>
                                          </p:to>
                                        </p:set>
                                        <p:anim calcmode="lin" valueType="num">
                                          <p:cBhvr additive="base">
                                            <p:cTn id="11" dur="1500" fill="hold"/>
                                            <p:tgtEl>
                                              <p:spTgt spid="97"/>
                                            </p:tgtEl>
                                            <p:attrNameLst>
                                              <p:attrName>ppt_x</p:attrName>
                                            </p:attrNameLst>
                                          </p:cBhvr>
                                          <p:tavLst>
                                            <p:tav tm="0">
                                              <p:val>
                                                <p:strVal val="0-#ppt_w/2"/>
                                              </p:val>
                                            </p:tav>
                                            <p:tav tm="100000">
                                              <p:val>
                                                <p:strVal val="#ppt_x"/>
                                              </p:val>
                                            </p:tav>
                                          </p:tavLst>
                                        </p:anim>
                                        <p:anim calcmode="lin" valueType="num">
                                          <p:cBhvr additive="base">
                                            <p:cTn id="12" dur="1500" fill="hold"/>
                                            <p:tgtEl>
                                              <p:spTgt spid="97"/>
                                            </p:tgtEl>
                                            <p:attrNameLst>
                                              <p:attrName>ppt_y</p:attrName>
                                            </p:attrNameLst>
                                          </p:cBhvr>
                                          <p:tavLst>
                                            <p:tav tm="0">
                                              <p:val>
                                                <p:strVal val="#ppt_y"/>
                                              </p:val>
                                            </p:tav>
                                            <p:tav tm="100000">
                                              <p:val>
                                                <p:strVal val="#ppt_y"/>
                                              </p:val>
                                            </p:tav>
                                          </p:tavLst>
                                        </p:anim>
                                      </p:childTnLst>
                                    </p:cTn>
                                  </p:par>
                                  <p:par>
                                    <p:cTn id="13" presetID="2" presetClass="entr" presetSubtype="8" accel="40000" fill="hold" nodeType="withEffect">
                                      <p:stCondLst>
                                        <p:cond delay="500"/>
                                      </p:stCondLst>
                                      <p:childTnLst>
                                        <p:set>
                                          <p:cBhvr>
                                            <p:cTn id="14" dur="1" fill="hold">
                                              <p:stCondLst>
                                                <p:cond delay="0"/>
                                              </p:stCondLst>
                                            </p:cTn>
                                            <p:tgtEl>
                                              <p:spTgt spid="106"/>
                                            </p:tgtEl>
                                            <p:attrNameLst>
                                              <p:attrName>style.visibility</p:attrName>
                                            </p:attrNameLst>
                                          </p:cBhvr>
                                          <p:to>
                                            <p:strVal val="visible"/>
                                          </p:to>
                                        </p:set>
                                        <p:anim calcmode="lin" valueType="num">
                                          <p:cBhvr additive="base">
                                            <p:cTn id="15" dur="1500" fill="hold"/>
                                            <p:tgtEl>
                                              <p:spTgt spid="106"/>
                                            </p:tgtEl>
                                            <p:attrNameLst>
                                              <p:attrName>ppt_x</p:attrName>
                                            </p:attrNameLst>
                                          </p:cBhvr>
                                          <p:tavLst>
                                            <p:tav tm="0">
                                              <p:val>
                                                <p:strVal val="0-#ppt_w/2"/>
                                              </p:val>
                                            </p:tav>
                                            <p:tav tm="100000">
                                              <p:val>
                                                <p:strVal val="#ppt_x"/>
                                              </p:val>
                                            </p:tav>
                                          </p:tavLst>
                                        </p:anim>
                                        <p:anim calcmode="lin" valueType="num">
                                          <p:cBhvr additive="base">
                                            <p:cTn id="16" dur="1500" fill="hold"/>
                                            <p:tgtEl>
                                              <p:spTgt spid="106"/>
                                            </p:tgtEl>
                                            <p:attrNameLst>
                                              <p:attrName>ppt_y</p:attrName>
                                            </p:attrNameLst>
                                          </p:cBhvr>
                                          <p:tavLst>
                                            <p:tav tm="0">
                                              <p:val>
                                                <p:strVal val="#ppt_y"/>
                                              </p:val>
                                            </p:tav>
                                            <p:tav tm="100000">
                                              <p:val>
                                                <p:strVal val="#ppt_y"/>
                                              </p:val>
                                            </p:tav>
                                          </p:tavLst>
                                        </p:anim>
                                      </p:childTnLst>
                                    </p:cTn>
                                  </p:par>
                                  <p:par>
                                    <p:cTn id="17" presetID="2" presetClass="entr" presetSubtype="8" accel="40000" fill="hold" nodeType="withEffect">
                                      <p:stCondLst>
                                        <p:cond delay="750"/>
                                      </p:stCondLst>
                                      <p:childTnLst>
                                        <p:set>
                                          <p:cBhvr>
                                            <p:cTn id="18" dur="1" fill="hold">
                                              <p:stCondLst>
                                                <p:cond delay="0"/>
                                              </p:stCondLst>
                                            </p:cTn>
                                            <p:tgtEl>
                                              <p:spTgt spid="115"/>
                                            </p:tgtEl>
                                            <p:attrNameLst>
                                              <p:attrName>style.visibility</p:attrName>
                                            </p:attrNameLst>
                                          </p:cBhvr>
                                          <p:to>
                                            <p:strVal val="visible"/>
                                          </p:to>
                                        </p:set>
                                        <p:anim calcmode="lin" valueType="num">
                                          <p:cBhvr additive="base">
                                            <p:cTn id="19" dur="1500" fill="hold"/>
                                            <p:tgtEl>
                                              <p:spTgt spid="115"/>
                                            </p:tgtEl>
                                            <p:attrNameLst>
                                              <p:attrName>ppt_x</p:attrName>
                                            </p:attrNameLst>
                                          </p:cBhvr>
                                          <p:tavLst>
                                            <p:tav tm="0">
                                              <p:val>
                                                <p:strVal val="0-#ppt_w/2"/>
                                              </p:val>
                                            </p:tav>
                                            <p:tav tm="100000">
                                              <p:val>
                                                <p:strVal val="#ppt_x"/>
                                              </p:val>
                                            </p:tav>
                                          </p:tavLst>
                                        </p:anim>
                                        <p:anim calcmode="lin" valueType="num">
                                          <p:cBhvr additive="base">
                                            <p:cTn id="20" dur="1500" fill="hold"/>
                                            <p:tgtEl>
                                              <p:spTgt spid="115"/>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22" presetClass="entr" presetSubtype="2" fill="hold" nodeType="afterEffect">
                                      <p:stCondLst>
                                        <p:cond delay="0"/>
                                      </p:stCondLst>
                                      <p:childTnLst>
                                        <p:set>
                                          <p:cBhvr>
                                            <p:cTn id="23" dur="1" fill="hold">
                                              <p:stCondLst>
                                                <p:cond delay="0"/>
                                              </p:stCondLst>
                                            </p:cTn>
                                            <p:tgtEl>
                                              <p:spTgt spid="124"/>
                                            </p:tgtEl>
                                            <p:attrNameLst>
                                              <p:attrName>style.visibility</p:attrName>
                                            </p:attrNameLst>
                                          </p:cBhvr>
                                          <p:to>
                                            <p:strVal val="visible"/>
                                          </p:to>
                                        </p:set>
                                        <p:animEffect transition="in" filter="wipe(right)">
                                          <p:cBhvr>
                                            <p:cTn id="24" dur="500"/>
                                            <p:tgtEl>
                                              <p:spTgt spid="124"/>
                                            </p:tgtEl>
                                          </p:cBhvr>
                                        </p:animEffect>
                                      </p:childTnLst>
                                    </p:cTn>
                                  </p:par>
                                  <p:par>
                                    <p:cTn id="25" presetID="22" presetClass="entr" presetSubtype="8" fill="hold" nodeType="withEffect">
                                      <p:stCondLst>
                                        <p:cond delay="0"/>
                                      </p:stCondLst>
                                      <p:childTnLst>
                                        <p:set>
                                          <p:cBhvr>
                                            <p:cTn id="26" dur="1" fill="hold">
                                              <p:stCondLst>
                                                <p:cond delay="0"/>
                                              </p:stCondLst>
                                            </p:cTn>
                                            <p:tgtEl>
                                              <p:spTgt spid="130"/>
                                            </p:tgtEl>
                                            <p:attrNameLst>
                                              <p:attrName>style.visibility</p:attrName>
                                            </p:attrNameLst>
                                          </p:cBhvr>
                                          <p:to>
                                            <p:strVal val="visible"/>
                                          </p:to>
                                        </p:set>
                                        <p:animEffect transition="in" filter="wipe(left)">
                                          <p:cBhvr>
                                            <p:cTn id="27" dur="500"/>
                                            <p:tgtEl>
                                              <p:spTgt spid="130"/>
                                            </p:tgtEl>
                                          </p:cBhvr>
                                        </p:animEffect>
                                      </p:childTnLst>
                                    </p:cTn>
                                  </p:par>
                                  <p:par>
                                    <p:cTn id="28" presetID="22" presetClass="entr" presetSubtype="2" fill="hold"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wipe(right)">
                                          <p:cBhvr>
                                            <p:cTn id="30" dur="500"/>
                                            <p:tgtEl>
                                              <p:spTgt spid="127"/>
                                            </p:tgtEl>
                                          </p:cBhvr>
                                        </p:animEffect>
                                      </p:childTnLst>
                                    </p:cTn>
                                  </p:par>
                                  <p:par>
                                    <p:cTn id="31" presetID="22" presetClass="entr" presetSubtype="8" fill="hold" nodeType="withEffect">
                                      <p:stCondLst>
                                        <p:cond delay="0"/>
                                      </p:stCondLst>
                                      <p:childTnLst>
                                        <p:set>
                                          <p:cBhvr>
                                            <p:cTn id="32" dur="1" fill="hold">
                                              <p:stCondLst>
                                                <p:cond delay="0"/>
                                              </p:stCondLst>
                                            </p:cTn>
                                            <p:tgtEl>
                                              <p:spTgt spid="133"/>
                                            </p:tgtEl>
                                            <p:attrNameLst>
                                              <p:attrName>style.visibility</p:attrName>
                                            </p:attrNameLst>
                                          </p:cBhvr>
                                          <p:to>
                                            <p:strVal val="visible"/>
                                          </p:to>
                                        </p:set>
                                        <p:animEffect transition="in" filter="wipe(left)">
                                          <p:cBhvr>
                                            <p:cTn id="33" dur="500"/>
                                            <p:tgtEl>
                                              <p:spTgt spid="133"/>
                                            </p:tgtEl>
                                          </p:cBhvr>
                                        </p:animEffect>
                                      </p:childTnLst>
                                    </p:cTn>
                                  </p:par>
                                </p:childTnLst>
                              </p:cTn>
                            </p:par>
                            <p:par>
                              <p:cTn id="34" fill="hold">
                                <p:stCondLst>
                                  <p:cond delay="2000"/>
                                </p:stCondLst>
                                <p:childTnLst>
                                  <p:par>
                                    <p:cTn id="35" presetID="22" presetClass="entr" presetSubtype="8" fill="hold" nodeType="afterEffect">
                                      <p:stCondLst>
                                        <p:cond delay="0"/>
                                      </p:stCondLst>
                                      <p:childTnLst>
                                        <p:set>
                                          <p:cBhvr>
                                            <p:cTn id="36" dur="1" fill="hold">
                                              <p:stCondLst>
                                                <p:cond delay="0"/>
                                              </p:stCondLst>
                                            </p:cTn>
                                            <p:tgtEl>
                                              <p:spTgt spid="153"/>
                                            </p:tgtEl>
                                            <p:attrNameLst>
                                              <p:attrName>style.visibility</p:attrName>
                                            </p:attrNameLst>
                                          </p:cBhvr>
                                          <p:to>
                                            <p:strVal val="visible"/>
                                          </p:to>
                                        </p:set>
                                        <p:animEffect transition="in" filter="wipe(left)">
                                          <p:cBhvr>
                                            <p:cTn id="37" dur="500"/>
                                            <p:tgtEl>
                                              <p:spTgt spid="153"/>
                                            </p:tgtEl>
                                          </p:cBhvr>
                                        </p:animEffect>
                                      </p:childTnLst>
                                    </p:cTn>
                                  </p:par>
                                  <p:par>
                                    <p:cTn id="38" presetID="22" presetClass="entr" presetSubtype="8" fill="hold" nodeType="withEffect">
                                      <p:stCondLst>
                                        <p:cond delay="0"/>
                                      </p:stCondLst>
                                      <p:childTnLst>
                                        <p:set>
                                          <p:cBhvr>
                                            <p:cTn id="39" dur="1" fill="hold">
                                              <p:stCondLst>
                                                <p:cond delay="0"/>
                                              </p:stCondLst>
                                            </p:cTn>
                                            <p:tgtEl>
                                              <p:spTgt spid="136"/>
                                            </p:tgtEl>
                                            <p:attrNameLst>
                                              <p:attrName>style.visibility</p:attrName>
                                            </p:attrNameLst>
                                          </p:cBhvr>
                                          <p:to>
                                            <p:strVal val="visible"/>
                                          </p:to>
                                        </p:set>
                                        <p:animEffect transition="in" filter="wipe(left)">
                                          <p:cBhvr>
                                            <p:cTn id="40" dur="500"/>
                                            <p:tgtEl>
                                              <p:spTgt spid="136"/>
                                            </p:tgtEl>
                                          </p:cBhvr>
                                        </p:animEffect>
                                      </p:childTnLst>
                                    </p:cTn>
                                  </p:par>
                                  <p:par>
                                    <p:cTn id="41" presetID="22" presetClass="entr" presetSubtype="8" fill="hold" nodeType="withEffect">
                                      <p:stCondLst>
                                        <p:cond delay="0"/>
                                      </p:stCondLst>
                                      <p:childTnLst>
                                        <p:set>
                                          <p:cBhvr>
                                            <p:cTn id="42" dur="1" fill="hold">
                                              <p:stCondLst>
                                                <p:cond delay="0"/>
                                              </p:stCondLst>
                                            </p:cTn>
                                            <p:tgtEl>
                                              <p:spTgt spid="167"/>
                                            </p:tgtEl>
                                            <p:attrNameLst>
                                              <p:attrName>style.visibility</p:attrName>
                                            </p:attrNameLst>
                                          </p:cBhvr>
                                          <p:to>
                                            <p:strVal val="visible"/>
                                          </p:to>
                                        </p:set>
                                        <p:animEffect transition="in" filter="wipe(left)">
                                          <p:cBhvr>
                                            <p:cTn id="43" dur="500"/>
                                            <p:tgtEl>
                                              <p:spTgt spid="167"/>
                                            </p:tgtEl>
                                          </p:cBhvr>
                                        </p:animEffect>
                                      </p:childTnLst>
                                    </p:cTn>
                                  </p:par>
                                  <p:par>
                                    <p:cTn id="44" presetID="22" presetClass="entr" presetSubtype="8" fill="hold" nodeType="withEffect">
                                      <p:stCondLst>
                                        <p:cond delay="0"/>
                                      </p:stCondLst>
                                      <p:childTnLst>
                                        <p:set>
                                          <p:cBhvr>
                                            <p:cTn id="45" dur="1" fill="hold">
                                              <p:stCondLst>
                                                <p:cond delay="0"/>
                                              </p:stCondLst>
                                            </p:cTn>
                                            <p:tgtEl>
                                              <p:spTgt spid="160"/>
                                            </p:tgtEl>
                                            <p:attrNameLst>
                                              <p:attrName>style.visibility</p:attrName>
                                            </p:attrNameLst>
                                          </p:cBhvr>
                                          <p:to>
                                            <p:strVal val="visible"/>
                                          </p:to>
                                        </p:set>
                                        <p:animEffect transition="in" filter="wipe(left)">
                                          <p:cBhvr>
                                            <p:cTn id="46" dur="500"/>
                                            <p:tgtEl>
                                              <p:spTgt spid="160"/>
                                            </p:tgtEl>
                                          </p:cBhvr>
                                        </p:animEffect>
                                      </p:childTnLst>
                                    </p:cTn>
                                  </p:par>
                                </p:childTnLst>
                              </p:cTn>
                            </p:par>
                            <p:par>
                              <p:cTn id="47" fill="hold">
                                <p:stCondLst>
                                  <p:cond delay="2500"/>
                                </p:stCondLst>
                                <p:childTnLst>
                                  <p:par>
                                    <p:cTn id="48" presetID="22" presetClass="entr" presetSubtype="1" fill="hold" grpId="0" nodeType="afterEffect">
                                      <p:stCondLst>
                                        <p:cond delay="0"/>
                                      </p:stCondLst>
                                      <p:childTnLst>
                                        <p:set>
                                          <p:cBhvr>
                                            <p:cTn id="49" dur="1" fill="hold">
                                              <p:stCondLst>
                                                <p:cond delay="0"/>
                                              </p:stCondLst>
                                            </p:cTn>
                                            <p:tgtEl>
                                              <p:spTgt spid="173"/>
                                            </p:tgtEl>
                                            <p:attrNameLst>
                                              <p:attrName>style.visibility</p:attrName>
                                            </p:attrNameLst>
                                          </p:cBhvr>
                                          <p:to>
                                            <p:strVal val="visible"/>
                                          </p:to>
                                        </p:set>
                                        <p:animEffect transition="in" filter="wipe(up)">
                                          <p:cBhvr>
                                            <p:cTn id="50" dur="500"/>
                                            <p:tgtEl>
                                              <p:spTgt spid="173"/>
                                            </p:tgtEl>
                                          </p:cBhvr>
                                        </p:animEffect>
                                      </p:childTnLst>
                                    </p:cTn>
                                  </p:par>
                                  <p:par>
                                    <p:cTn id="51" presetID="22" presetClass="entr" presetSubtype="1" fill="hold" grpId="0" nodeType="withEffect">
                                      <p:stCondLst>
                                        <p:cond delay="0"/>
                                      </p:stCondLst>
                                      <p:childTnLst>
                                        <p:set>
                                          <p:cBhvr>
                                            <p:cTn id="52" dur="1" fill="hold">
                                              <p:stCondLst>
                                                <p:cond delay="0"/>
                                              </p:stCondLst>
                                            </p:cTn>
                                            <p:tgtEl>
                                              <p:spTgt spid="172"/>
                                            </p:tgtEl>
                                            <p:attrNameLst>
                                              <p:attrName>style.visibility</p:attrName>
                                            </p:attrNameLst>
                                          </p:cBhvr>
                                          <p:to>
                                            <p:strVal val="visible"/>
                                          </p:to>
                                        </p:set>
                                        <p:animEffect transition="in" filter="wipe(up)">
                                          <p:cBhvr>
                                            <p:cTn id="53" dur="500"/>
                                            <p:tgtEl>
                                              <p:spTgt spid="172"/>
                                            </p:tgtEl>
                                          </p:cBhvr>
                                        </p:animEffect>
                                      </p:childTnLst>
                                    </p:cTn>
                                  </p:par>
                                  <p:par>
                                    <p:cTn id="54" presetID="22" presetClass="entr" presetSubtype="1" fill="hold" grpId="0" nodeType="withEffect">
                                      <p:stCondLst>
                                        <p:cond delay="0"/>
                                      </p:stCondLst>
                                      <p:childTnLst>
                                        <p:set>
                                          <p:cBhvr>
                                            <p:cTn id="55" dur="1" fill="hold">
                                              <p:stCondLst>
                                                <p:cond delay="0"/>
                                              </p:stCondLst>
                                            </p:cTn>
                                            <p:tgtEl>
                                              <p:spTgt spid="174"/>
                                            </p:tgtEl>
                                            <p:attrNameLst>
                                              <p:attrName>style.visibility</p:attrName>
                                            </p:attrNameLst>
                                          </p:cBhvr>
                                          <p:to>
                                            <p:strVal val="visible"/>
                                          </p:to>
                                        </p:set>
                                        <p:animEffect transition="in" filter="wipe(up)">
                                          <p:cBhvr>
                                            <p:cTn id="56" dur="500"/>
                                            <p:tgtEl>
                                              <p:spTgt spid="174"/>
                                            </p:tgtEl>
                                          </p:cBhvr>
                                        </p:animEffect>
                                      </p:childTnLst>
                                    </p:cTn>
                                  </p:par>
                                  <p:par>
                                    <p:cTn id="57" presetID="22" presetClass="entr" presetSubtype="1" fill="hold" grpId="0" nodeType="withEffect">
                                      <p:stCondLst>
                                        <p:cond delay="0"/>
                                      </p:stCondLst>
                                      <p:childTnLst>
                                        <p:set>
                                          <p:cBhvr>
                                            <p:cTn id="58" dur="1" fill="hold">
                                              <p:stCondLst>
                                                <p:cond delay="0"/>
                                              </p:stCondLst>
                                            </p:cTn>
                                            <p:tgtEl>
                                              <p:spTgt spid="175"/>
                                            </p:tgtEl>
                                            <p:attrNameLst>
                                              <p:attrName>style.visibility</p:attrName>
                                            </p:attrNameLst>
                                          </p:cBhvr>
                                          <p:to>
                                            <p:strVal val="visible"/>
                                          </p:to>
                                        </p:set>
                                        <p:animEffect transition="in" filter="wipe(up)">
                                          <p:cBhvr>
                                            <p:cTn id="59" dur="5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2" grpId="0"/>
          <p:bldP spid="173" grpId="0"/>
          <p:bldP spid="174" grpId="0"/>
          <p:bldP spid="175" grpId="0"/>
        </p:bld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12" name="TextBox 30"/>
          <p:cNvSpPr txBox="1"/>
          <p:nvPr/>
        </p:nvSpPr>
        <p:spPr>
          <a:xfrm>
            <a:off x="3563888" y="339504"/>
            <a:ext cx="2016224" cy="292388"/>
          </a:xfrm>
          <a:prstGeom prst="rect">
            <a:avLst/>
          </a:prstGeom>
          <a:noFill/>
        </p:spPr>
        <p:txBody>
          <a:bodyPr wrap="square" lIns="0" tIns="0" rIns="0" bIns="0" rtlCol="0">
            <a:spAutoFit/>
          </a:bodyPr>
          <a:lstStyle/>
          <a:p>
            <a:pPr marL="0" lvl="1" algn="ctr"/>
            <a:r>
              <a:rPr lang="en-US" altLang="zh-CN" b="1">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rPr>
              <a:t>Content</a:t>
            </a:r>
            <a:endParaRPr lang="zh-CN" altLang="en-US" b="1" dirty="0">
              <a:solidFill>
                <a:prstClr val="black">
                  <a:lumMod val="75000"/>
                  <a:lumOff val="25000"/>
                </a:prstClr>
              </a:solidFill>
              <a:latin typeface="Helvetica" panose="020B0604020202030204" pitchFamily="34" charset="0"/>
              <a:ea typeface="方正兰亭黑简体" panose="02000000000000000000" pitchFamily="2" charset="-122"/>
              <a:cs typeface="+mn-ea"/>
              <a:sym typeface="+mn-lt"/>
            </a:endParaRPr>
          </a:p>
        </p:txBody>
      </p:sp>
      <p:pic>
        <p:nvPicPr>
          <p:cNvPr id="13" name="Image 12" descr="Divider Right.png"/>
          <p:cNvPicPr>
            <a:picLocks noChangeAspect="1"/>
          </p:cNvPicPr>
          <p:nvPr/>
        </p:nvPicPr>
        <p:blipFill>
          <a:blip r:embed="rId3" cstate="print"/>
          <a:stretch>
            <a:fillRect/>
          </a:stretch>
        </p:blipFill>
        <p:spPr>
          <a:xfrm flipH="1">
            <a:off x="1980605" y="468089"/>
            <a:ext cx="1523362" cy="52721"/>
          </a:xfrm>
          <a:prstGeom prst="rect">
            <a:avLst/>
          </a:prstGeom>
        </p:spPr>
      </p:pic>
      <p:pic>
        <p:nvPicPr>
          <p:cNvPr id="15" name="Image 12" descr="Divider Right.png"/>
          <p:cNvPicPr>
            <a:picLocks noChangeAspect="1"/>
          </p:cNvPicPr>
          <p:nvPr/>
        </p:nvPicPr>
        <p:blipFill>
          <a:blip r:embed="rId3" cstate="print"/>
          <a:stretch>
            <a:fillRect/>
          </a:stretch>
        </p:blipFill>
        <p:spPr>
          <a:xfrm rot="10800000" flipH="1">
            <a:off x="5725021" y="468089"/>
            <a:ext cx="1523362" cy="52721"/>
          </a:xfrm>
          <a:prstGeom prst="rect">
            <a:avLst/>
          </a:prstGeom>
        </p:spPr>
      </p:pic>
      <p:sp>
        <p:nvSpPr>
          <p:cNvPr id="6" name="圆角矩形 5"/>
          <p:cNvSpPr/>
          <p:nvPr/>
        </p:nvSpPr>
        <p:spPr bwMode="auto">
          <a:xfrm>
            <a:off x="3734864" y="1622917"/>
            <a:ext cx="2252125" cy="1206295"/>
          </a:xfrm>
          <a:prstGeom prst="roundRect">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8900000" scaled="0"/>
              <a:tileRect/>
            </a:grad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72009" tIns="36005" rIns="72009" bIns="36005" anchor="ctr"/>
          <a:lstStyle/>
          <a:p>
            <a:pPr algn="ctr">
              <a:spcBef>
                <a:spcPts val="0"/>
              </a:spcBef>
              <a:spcAft>
                <a:spcPts val="0"/>
              </a:spcAft>
              <a:defRPr/>
            </a:pP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7" name="圆角矩形 6"/>
          <p:cNvSpPr/>
          <p:nvPr/>
        </p:nvSpPr>
        <p:spPr bwMode="auto">
          <a:xfrm>
            <a:off x="3734864" y="3097281"/>
            <a:ext cx="2252125" cy="1206295"/>
          </a:xfrm>
          <a:prstGeom prst="roundRect">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8900000" scaled="0"/>
              <a:tileRect/>
            </a:grad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72009" tIns="36005" rIns="72009" bIns="36005" anchor="ctr"/>
          <a:lstStyle/>
          <a:p>
            <a:pPr algn="ctr">
              <a:spcBef>
                <a:spcPts val="0"/>
              </a:spcBef>
              <a:spcAft>
                <a:spcPts val="0"/>
              </a:spcAft>
              <a:defRPr/>
            </a:pP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nvGrpSpPr>
          <p:cNvPr id="8" name="组合 7"/>
          <p:cNvGrpSpPr/>
          <p:nvPr/>
        </p:nvGrpSpPr>
        <p:grpSpPr>
          <a:xfrm>
            <a:off x="1776795" y="1793035"/>
            <a:ext cx="2176829" cy="891840"/>
            <a:chOff x="4304043" y="1286668"/>
            <a:chExt cx="3837944" cy="2757793"/>
          </a:xfrm>
          <a:solidFill>
            <a:srgbClr val="FAC14D"/>
          </a:solidFill>
          <a:effectLst>
            <a:outerShdw blurRad="381000" dist="254000" dir="8100000" algn="tr" rotWithShape="0">
              <a:prstClr val="black">
                <a:alpha val="40000"/>
              </a:prstClr>
            </a:outerShdw>
          </a:effectLst>
        </p:grpSpPr>
        <p:sp>
          <p:nvSpPr>
            <p:cNvPr id="9" name="圆角矩形 8"/>
            <p:cNvSpPr/>
            <p:nvPr/>
          </p:nvSpPr>
          <p:spPr>
            <a:xfrm>
              <a:off x="4304043" y="1286668"/>
              <a:ext cx="3837944" cy="27577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0" name="圆角矩形 9"/>
            <p:cNvSpPr/>
            <p:nvPr/>
          </p:nvSpPr>
          <p:spPr>
            <a:xfrm>
              <a:off x="4351931" y="1367703"/>
              <a:ext cx="3742172" cy="259572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11" name="组合 10"/>
          <p:cNvGrpSpPr/>
          <p:nvPr/>
        </p:nvGrpSpPr>
        <p:grpSpPr>
          <a:xfrm>
            <a:off x="1776795" y="3282862"/>
            <a:ext cx="2176829" cy="891840"/>
            <a:chOff x="4304043" y="1286668"/>
            <a:chExt cx="3837944" cy="2757793"/>
          </a:xfrm>
          <a:solidFill>
            <a:srgbClr val="1C9494"/>
          </a:solidFill>
          <a:effectLst>
            <a:outerShdw blurRad="381000" dist="254000" dir="8100000" algn="tr" rotWithShape="0">
              <a:prstClr val="black">
                <a:alpha val="40000"/>
              </a:prstClr>
            </a:outerShdw>
          </a:effectLst>
        </p:grpSpPr>
        <p:sp>
          <p:nvSpPr>
            <p:cNvPr id="14" name="圆角矩形 13"/>
            <p:cNvSpPr/>
            <p:nvPr/>
          </p:nvSpPr>
          <p:spPr>
            <a:xfrm>
              <a:off x="4304043" y="1286668"/>
              <a:ext cx="3837944" cy="27577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6" name="圆角矩形 15"/>
            <p:cNvSpPr/>
            <p:nvPr/>
          </p:nvSpPr>
          <p:spPr>
            <a:xfrm>
              <a:off x="4351931" y="1367703"/>
              <a:ext cx="3742172" cy="259572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17" name="组合 16"/>
          <p:cNvGrpSpPr/>
          <p:nvPr/>
        </p:nvGrpSpPr>
        <p:grpSpPr>
          <a:xfrm>
            <a:off x="982907" y="1705405"/>
            <a:ext cx="2529131" cy="1036176"/>
            <a:chOff x="4304043" y="1286668"/>
            <a:chExt cx="3837944" cy="2757793"/>
          </a:xfrm>
          <a:effectLst>
            <a:outerShdw blurRad="381000" dist="254000" dir="8100000" algn="tr" rotWithShape="0">
              <a:prstClr val="black">
                <a:alpha val="40000"/>
              </a:prstClr>
            </a:outerShdw>
          </a:effectLst>
        </p:grpSpPr>
        <p:sp>
          <p:nvSpPr>
            <p:cNvPr id="18" name="圆角矩形 17"/>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19" name="圆角矩形 18"/>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20" name="组合 19"/>
          <p:cNvGrpSpPr/>
          <p:nvPr/>
        </p:nvGrpSpPr>
        <p:grpSpPr>
          <a:xfrm>
            <a:off x="955749" y="3195231"/>
            <a:ext cx="2529131" cy="1036176"/>
            <a:chOff x="4304043" y="1286668"/>
            <a:chExt cx="3837944" cy="2757793"/>
          </a:xfrm>
          <a:effectLst>
            <a:outerShdw blurRad="381000" dist="254000" dir="8100000" algn="tr" rotWithShape="0">
              <a:prstClr val="black">
                <a:alpha val="40000"/>
              </a:prstClr>
            </a:outerShdw>
          </a:effectLst>
        </p:grpSpPr>
        <p:sp>
          <p:nvSpPr>
            <p:cNvPr id="21" name="圆角矩形 2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22" name="圆角矩形 21"/>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23" name="组合 22"/>
          <p:cNvGrpSpPr/>
          <p:nvPr/>
        </p:nvGrpSpPr>
        <p:grpSpPr>
          <a:xfrm>
            <a:off x="5802943" y="1769092"/>
            <a:ext cx="2176829" cy="891840"/>
            <a:chOff x="4304043" y="1286668"/>
            <a:chExt cx="3837944" cy="2757793"/>
          </a:xfrm>
          <a:solidFill>
            <a:srgbClr val="1C9494"/>
          </a:solidFill>
          <a:effectLst>
            <a:outerShdw blurRad="381000" dist="254000" dir="8100000" algn="tr" rotWithShape="0">
              <a:prstClr val="black">
                <a:alpha val="40000"/>
              </a:prstClr>
            </a:outerShdw>
          </a:effectLst>
        </p:grpSpPr>
        <p:sp>
          <p:nvSpPr>
            <p:cNvPr id="24" name="圆角矩形 23"/>
            <p:cNvSpPr/>
            <p:nvPr/>
          </p:nvSpPr>
          <p:spPr>
            <a:xfrm>
              <a:off x="4304043" y="1286668"/>
              <a:ext cx="3837944" cy="27577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25" name="圆角矩形 24"/>
            <p:cNvSpPr/>
            <p:nvPr/>
          </p:nvSpPr>
          <p:spPr>
            <a:xfrm>
              <a:off x="4351931" y="1367703"/>
              <a:ext cx="3742172" cy="259572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26" name="组合 25"/>
          <p:cNvGrpSpPr/>
          <p:nvPr/>
        </p:nvGrpSpPr>
        <p:grpSpPr>
          <a:xfrm>
            <a:off x="5802943" y="3258918"/>
            <a:ext cx="2176829" cy="891840"/>
            <a:chOff x="4304043" y="1286668"/>
            <a:chExt cx="3837944" cy="2757793"/>
          </a:xfrm>
          <a:solidFill>
            <a:srgbClr val="F95647"/>
          </a:solidFill>
          <a:effectLst>
            <a:outerShdw blurRad="381000" dist="254000" dir="8100000" algn="tr" rotWithShape="0">
              <a:prstClr val="black">
                <a:alpha val="40000"/>
              </a:prstClr>
            </a:outerShdw>
          </a:effectLst>
        </p:grpSpPr>
        <p:sp>
          <p:nvSpPr>
            <p:cNvPr id="27" name="圆角矩形 26"/>
            <p:cNvSpPr/>
            <p:nvPr/>
          </p:nvSpPr>
          <p:spPr>
            <a:xfrm>
              <a:off x="4304043" y="1286668"/>
              <a:ext cx="3837944" cy="27577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28" name="圆角矩形 27"/>
            <p:cNvSpPr/>
            <p:nvPr/>
          </p:nvSpPr>
          <p:spPr>
            <a:xfrm>
              <a:off x="4351931" y="1367703"/>
              <a:ext cx="3742172" cy="259572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29" name="组合 28"/>
          <p:cNvGrpSpPr/>
          <p:nvPr/>
        </p:nvGrpSpPr>
        <p:grpSpPr>
          <a:xfrm>
            <a:off x="6244529" y="1705405"/>
            <a:ext cx="2529131" cy="1036176"/>
            <a:chOff x="4304043" y="1286668"/>
            <a:chExt cx="3837944" cy="2757793"/>
          </a:xfrm>
          <a:effectLst>
            <a:outerShdw blurRad="381000" dist="254000" dir="8100000" algn="tr" rotWithShape="0">
              <a:prstClr val="black">
                <a:alpha val="40000"/>
              </a:prstClr>
            </a:outerShdw>
          </a:effectLst>
        </p:grpSpPr>
        <p:sp>
          <p:nvSpPr>
            <p:cNvPr id="30" name="圆角矩形 2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1" name="圆角矩形 30"/>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grpSp>
        <p:nvGrpSpPr>
          <p:cNvPr id="32" name="组合 31"/>
          <p:cNvGrpSpPr/>
          <p:nvPr/>
        </p:nvGrpSpPr>
        <p:grpSpPr>
          <a:xfrm>
            <a:off x="6217371" y="3195231"/>
            <a:ext cx="2529131" cy="1036176"/>
            <a:chOff x="4304043" y="1286668"/>
            <a:chExt cx="3837944" cy="2757793"/>
          </a:xfrm>
          <a:effectLst>
            <a:outerShdw blurRad="381000" dist="254000" dir="8100000" algn="tr" rotWithShape="0">
              <a:prstClr val="black">
                <a:alpha val="40000"/>
              </a:prstClr>
            </a:outerShdw>
          </a:effectLst>
        </p:grpSpPr>
        <p:sp>
          <p:nvSpPr>
            <p:cNvPr id="33" name="圆角矩形 32"/>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4" name="圆角矩形 33"/>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95">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grpSp>
      <p:sp>
        <p:nvSpPr>
          <p:cNvPr id="35" name="TextBox 33"/>
          <p:cNvSpPr txBox="1"/>
          <p:nvPr/>
        </p:nvSpPr>
        <p:spPr>
          <a:xfrm>
            <a:off x="3996829" y="1980257"/>
            <a:ext cx="2232248" cy="380462"/>
          </a:xfrm>
          <a:prstGeom prst="rect">
            <a:avLst/>
          </a:prstGeom>
          <a:noFill/>
        </p:spPr>
        <p:txBody>
          <a:bodyPr wrap="square" lIns="71982" tIns="35991" rIns="71982" bIns="35991" rtlCol="0">
            <a:spAutoFit/>
          </a:bodyPr>
          <a:lstStyle/>
          <a:p>
            <a:pPr>
              <a:buNone/>
            </a:pPr>
            <a:r>
              <a:rPr lang="en-US" altLang="zh-CN" sz="20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Sign In</a:t>
            </a:r>
            <a:endParaRPr lang="zh-CN" altLang="en-US" sz="20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6" name="TextBox 34"/>
          <p:cNvSpPr txBox="1"/>
          <p:nvPr/>
        </p:nvSpPr>
        <p:spPr>
          <a:xfrm>
            <a:off x="4068837" y="3492425"/>
            <a:ext cx="2192642" cy="380462"/>
          </a:xfrm>
          <a:prstGeom prst="rect">
            <a:avLst/>
          </a:prstGeom>
          <a:noFill/>
        </p:spPr>
        <p:txBody>
          <a:bodyPr wrap="square" lIns="71982" tIns="35991" rIns="71982" bIns="35991" rtlCol="0">
            <a:spAutoFit/>
          </a:bodyPr>
          <a:lstStyle/>
          <a:p>
            <a:pPr>
              <a:buNone/>
            </a:pPr>
            <a:r>
              <a:rPr lang="en-US" altLang="zh-CN" sz="2000" b="1">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Sign Up</a:t>
            </a:r>
            <a:endParaRPr lang="zh-CN" altLang="en-US" sz="2000" b="1"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7" name="TextBox 35"/>
          <p:cNvSpPr txBox="1"/>
          <p:nvPr/>
        </p:nvSpPr>
        <p:spPr>
          <a:xfrm>
            <a:off x="1188909" y="2101097"/>
            <a:ext cx="2016616" cy="252029"/>
          </a:xfrm>
          <a:prstGeom prst="rect">
            <a:avLst/>
          </a:prstGeom>
          <a:noFill/>
        </p:spPr>
        <p:txBody>
          <a:bodyPr wrap="square" lIns="71982" tIns="35991" rIns="71982" bIns="35991" rtlCol="0">
            <a:spAutoFit/>
          </a:bodyPr>
          <a:lstStyle/>
          <a:p>
            <a:pPr algn="ct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Thành phần quan trọng</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8" name="TextBox 36"/>
          <p:cNvSpPr txBox="1"/>
          <p:nvPr/>
        </p:nvSpPr>
        <p:spPr>
          <a:xfrm>
            <a:off x="6445101" y="2052265"/>
            <a:ext cx="2016616" cy="252029"/>
          </a:xfrm>
          <a:prstGeom prst="rect">
            <a:avLst/>
          </a:prstGeom>
          <a:noFill/>
        </p:spPr>
        <p:txBody>
          <a:bodyPr wrap="square" lIns="71982" tIns="35991" rIns="71982" bIns="35991" rtlCol="0">
            <a:spAutoFit/>
          </a:bodyPr>
          <a:lstStyle/>
          <a:p>
            <a:pPr algn="ct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Bảo mật chống xâm nhập</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39" name="TextBox 37"/>
          <p:cNvSpPr txBox="1"/>
          <p:nvPr/>
        </p:nvSpPr>
        <p:spPr>
          <a:xfrm>
            <a:off x="1201510" y="3492425"/>
            <a:ext cx="2016616" cy="252029"/>
          </a:xfrm>
          <a:prstGeom prst="rect">
            <a:avLst/>
          </a:prstGeom>
          <a:noFill/>
        </p:spPr>
        <p:txBody>
          <a:bodyPr wrap="square" lIns="71982" tIns="35991" rIns="71982" bIns="35991" rtlCol="0">
            <a:spAutoFit/>
          </a:bodyPr>
          <a:lstStyle/>
          <a:p>
            <a:pPr algn="ct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Thành phần lưu ý</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
        <p:nvSpPr>
          <p:cNvPr id="40" name="TextBox 38"/>
          <p:cNvSpPr txBox="1"/>
          <p:nvPr/>
        </p:nvSpPr>
        <p:spPr>
          <a:xfrm>
            <a:off x="6445101" y="3564433"/>
            <a:ext cx="2016616" cy="252029"/>
          </a:xfrm>
          <a:prstGeom prst="rect">
            <a:avLst/>
          </a:prstGeom>
          <a:noFill/>
        </p:spPr>
        <p:txBody>
          <a:bodyPr wrap="square" lIns="71982" tIns="35991" rIns="71982" bIns="35991" rtlCol="0">
            <a:spAutoFit/>
          </a:bodyPr>
          <a:lstStyle/>
          <a:p>
            <a:pPr algn="ctr" defTabSz="718820">
              <a:lnSpc>
                <a:spcPts val="1500"/>
              </a:lnSpc>
            </a:pPr>
            <a:r>
              <a:rPr lang="vi-VN" altLang="zh-CN" sz="120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rPr>
              <a:t>Dữ liệu nhập vào phải đúng</a:t>
            </a:r>
            <a:endParaRPr lang="zh-CN" altLang="en-US" sz="1200" dirty="0">
              <a:solidFill>
                <a:schemeClr val="tx1">
                  <a:lumMod val="75000"/>
                  <a:lumOff val="25000"/>
                </a:schemeClr>
              </a:solidFill>
              <a:latin typeface="Helvetica" panose="020B0604020202030204" pitchFamily="34" charset="0"/>
              <a:ea typeface="方正兰亭黑简体" panose="02000000000000000000" pitchFamily="2"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600" advClick="0" advTm="0">
        <p14:gallery dir="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31" presetClass="entr" presetSubtype="0" fill="hold" grpId="0" nodeType="after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p:cTn id="16" dur="1000" fill="hold"/>
                                        <p:tgtEl>
                                          <p:spTgt spid="35"/>
                                        </p:tgtEl>
                                        <p:attrNameLst>
                                          <p:attrName>ppt_w</p:attrName>
                                        </p:attrNameLst>
                                      </p:cBhvr>
                                      <p:tavLst>
                                        <p:tav tm="0">
                                          <p:val>
                                            <p:fltVal val="0"/>
                                          </p:val>
                                        </p:tav>
                                        <p:tav tm="100000">
                                          <p:val>
                                            <p:strVal val="#ppt_w"/>
                                          </p:val>
                                        </p:tav>
                                      </p:tavLst>
                                    </p:anim>
                                    <p:anim calcmode="lin" valueType="num">
                                      <p:cBhvr>
                                        <p:cTn id="17" dur="1000" fill="hold"/>
                                        <p:tgtEl>
                                          <p:spTgt spid="35"/>
                                        </p:tgtEl>
                                        <p:attrNameLst>
                                          <p:attrName>ppt_h</p:attrName>
                                        </p:attrNameLst>
                                      </p:cBhvr>
                                      <p:tavLst>
                                        <p:tav tm="0">
                                          <p:val>
                                            <p:fltVal val="0"/>
                                          </p:val>
                                        </p:tav>
                                        <p:tav tm="100000">
                                          <p:val>
                                            <p:strVal val="#ppt_h"/>
                                          </p:val>
                                        </p:tav>
                                      </p:tavLst>
                                    </p:anim>
                                    <p:anim calcmode="lin" valueType="num">
                                      <p:cBhvr>
                                        <p:cTn id="18" dur="1000" fill="hold"/>
                                        <p:tgtEl>
                                          <p:spTgt spid="35"/>
                                        </p:tgtEl>
                                        <p:attrNameLst>
                                          <p:attrName>style.rotation</p:attrName>
                                        </p:attrNameLst>
                                      </p:cBhvr>
                                      <p:tavLst>
                                        <p:tav tm="0">
                                          <p:val>
                                            <p:fltVal val="90"/>
                                          </p:val>
                                        </p:tav>
                                        <p:tav tm="100000">
                                          <p:val>
                                            <p:fltVal val="0"/>
                                          </p:val>
                                        </p:tav>
                                      </p:tavLst>
                                    </p:anim>
                                    <p:animEffect transition="in" filter="fade">
                                      <p:cBhvr>
                                        <p:cTn id="19" dur="1000"/>
                                        <p:tgtEl>
                                          <p:spTgt spid="35"/>
                                        </p:tgtEl>
                                      </p:cBhvr>
                                    </p:animEffect>
                                  </p:childTnLst>
                                </p:cTn>
                              </p:par>
                              <p:par>
                                <p:cTn id="20" presetID="31" presetClass="entr" presetSubtype="0"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1000" fill="hold"/>
                                        <p:tgtEl>
                                          <p:spTgt spid="36"/>
                                        </p:tgtEl>
                                        <p:attrNameLst>
                                          <p:attrName>ppt_w</p:attrName>
                                        </p:attrNameLst>
                                      </p:cBhvr>
                                      <p:tavLst>
                                        <p:tav tm="0">
                                          <p:val>
                                            <p:fltVal val="0"/>
                                          </p:val>
                                        </p:tav>
                                        <p:tav tm="100000">
                                          <p:val>
                                            <p:strVal val="#ppt_w"/>
                                          </p:val>
                                        </p:tav>
                                      </p:tavLst>
                                    </p:anim>
                                    <p:anim calcmode="lin" valueType="num">
                                      <p:cBhvr>
                                        <p:cTn id="23" dur="1000" fill="hold"/>
                                        <p:tgtEl>
                                          <p:spTgt spid="36"/>
                                        </p:tgtEl>
                                        <p:attrNameLst>
                                          <p:attrName>ppt_h</p:attrName>
                                        </p:attrNameLst>
                                      </p:cBhvr>
                                      <p:tavLst>
                                        <p:tav tm="0">
                                          <p:val>
                                            <p:fltVal val="0"/>
                                          </p:val>
                                        </p:tav>
                                        <p:tav tm="100000">
                                          <p:val>
                                            <p:strVal val="#ppt_h"/>
                                          </p:val>
                                        </p:tav>
                                      </p:tavLst>
                                    </p:anim>
                                    <p:anim calcmode="lin" valueType="num">
                                      <p:cBhvr>
                                        <p:cTn id="24" dur="1000" fill="hold"/>
                                        <p:tgtEl>
                                          <p:spTgt spid="36"/>
                                        </p:tgtEl>
                                        <p:attrNameLst>
                                          <p:attrName>style.rotation</p:attrName>
                                        </p:attrNameLst>
                                      </p:cBhvr>
                                      <p:tavLst>
                                        <p:tav tm="0">
                                          <p:val>
                                            <p:fltVal val="90"/>
                                          </p:val>
                                        </p:tav>
                                        <p:tav tm="100000">
                                          <p:val>
                                            <p:fltVal val="0"/>
                                          </p:val>
                                        </p:tav>
                                      </p:tavLst>
                                    </p:anim>
                                    <p:animEffect transition="in" filter="fade">
                                      <p:cBhvr>
                                        <p:cTn id="25" dur="1000"/>
                                        <p:tgtEl>
                                          <p:spTgt spid="36"/>
                                        </p:tgtEl>
                                      </p:cBhvr>
                                    </p:animEffect>
                                  </p:childTnLst>
                                </p:cTn>
                              </p:par>
                            </p:childTnLst>
                          </p:cTn>
                        </p:par>
                        <p:par>
                          <p:cTn id="26" fill="hold">
                            <p:stCondLst>
                              <p:cond delay="1500"/>
                            </p:stCondLst>
                            <p:childTnLst>
                              <p:par>
                                <p:cTn id="27" presetID="22" presetClass="entr" presetSubtype="2"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right)">
                                      <p:cBhvr>
                                        <p:cTn id="29" dur="500"/>
                                        <p:tgtEl>
                                          <p:spTgt spid="8"/>
                                        </p:tgtEl>
                                      </p:cBhvr>
                                    </p:animEffect>
                                  </p:childTnLst>
                                </p:cTn>
                              </p:par>
                            </p:childTnLst>
                          </p:cTn>
                        </p:par>
                        <p:par>
                          <p:cTn id="30" fill="hold">
                            <p:stCondLst>
                              <p:cond delay="2000"/>
                            </p:stCondLst>
                            <p:childTnLst>
                              <p:par>
                                <p:cTn id="31" presetID="22" presetClass="entr" presetSubtype="2" fill="hold"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wipe(right)">
                                      <p:cBhvr>
                                        <p:cTn id="33" dur="500"/>
                                        <p:tgtEl>
                                          <p:spTgt spid="17"/>
                                        </p:tgtEl>
                                      </p:cBhvr>
                                    </p:animEffect>
                                  </p:childTnLst>
                                </p:cTn>
                              </p:par>
                              <p:par>
                                <p:cTn id="34" presetID="42"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1000"/>
                                        <p:tgtEl>
                                          <p:spTgt spid="37"/>
                                        </p:tgtEl>
                                      </p:cBhvr>
                                    </p:animEffect>
                                    <p:anim calcmode="lin" valueType="num">
                                      <p:cBhvr>
                                        <p:cTn id="37" dur="1000" fill="hold"/>
                                        <p:tgtEl>
                                          <p:spTgt spid="37"/>
                                        </p:tgtEl>
                                        <p:attrNameLst>
                                          <p:attrName>ppt_x</p:attrName>
                                        </p:attrNameLst>
                                      </p:cBhvr>
                                      <p:tavLst>
                                        <p:tav tm="0">
                                          <p:val>
                                            <p:strVal val="#ppt_x"/>
                                          </p:val>
                                        </p:tav>
                                        <p:tav tm="100000">
                                          <p:val>
                                            <p:strVal val="#ppt_x"/>
                                          </p:val>
                                        </p:tav>
                                      </p:tavLst>
                                    </p:anim>
                                    <p:anim calcmode="lin" valueType="num">
                                      <p:cBhvr>
                                        <p:cTn id="38" dur="1000" fill="hold"/>
                                        <p:tgtEl>
                                          <p:spTgt spid="37"/>
                                        </p:tgtEl>
                                        <p:attrNameLst>
                                          <p:attrName>ppt_y</p:attrName>
                                        </p:attrNameLst>
                                      </p:cBhvr>
                                      <p:tavLst>
                                        <p:tav tm="0">
                                          <p:val>
                                            <p:strVal val="#ppt_y+.1"/>
                                          </p:val>
                                        </p:tav>
                                        <p:tav tm="100000">
                                          <p:val>
                                            <p:strVal val="#ppt_y"/>
                                          </p:val>
                                        </p:tav>
                                      </p:tavLst>
                                    </p:anim>
                                  </p:childTnLst>
                                </p:cTn>
                              </p:par>
                            </p:childTnLst>
                          </p:cTn>
                        </p:par>
                        <p:par>
                          <p:cTn id="39" fill="hold">
                            <p:stCondLst>
                              <p:cond delay="2500"/>
                            </p:stCondLst>
                            <p:childTnLst>
                              <p:par>
                                <p:cTn id="40" presetID="22" presetClass="entr" presetSubtype="8" fill="hold" nodeType="after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wipe(left)">
                                      <p:cBhvr>
                                        <p:cTn id="42" dur="500"/>
                                        <p:tgtEl>
                                          <p:spTgt spid="23"/>
                                        </p:tgtEl>
                                      </p:cBhvr>
                                    </p:animEffect>
                                  </p:childTnLst>
                                </p:cTn>
                              </p:par>
                            </p:childTnLst>
                          </p:cTn>
                        </p:par>
                        <p:par>
                          <p:cTn id="43" fill="hold">
                            <p:stCondLst>
                              <p:cond delay="3000"/>
                            </p:stCondLst>
                            <p:childTnLst>
                              <p:par>
                                <p:cTn id="44" presetID="22" presetClass="entr" presetSubtype="8" fill="hold" nodeType="after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wipe(left)">
                                      <p:cBhvr>
                                        <p:cTn id="46" dur="500"/>
                                        <p:tgtEl>
                                          <p:spTgt spid="29"/>
                                        </p:tgtEl>
                                      </p:cBhvr>
                                    </p:animEffect>
                                  </p:childTnLst>
                                </p:cTn>
                              </p:par>
                              <p:par>
                                <p:cTn id="47" presetID="42"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animEffect transition="in" filter="fade">
                                      <p:cBhvr>
                                        <p:cTn id="49" dur="1000"/>
                                        <p:tgtEl>
                                          <p:spTgt spid="38"/>
                                        </p:tgtEl>
                                      </p:cBhvr>
                                    </p:animEffect>
                                    <p:anim calcmode="lin" valueType="num">
                                      <p:cBhvr>
                                        <p:cTn id="50" dur="1000" fill="hold"/>
                                        <p:tgtEl>
                                          <p:spTgt spid="38"/>
                                        </p:tgtEl>
                                        <p:attrNameLst>
                                          <p:attrName>ppt_x</p:attrName>
                                        </p:attrNameLst>
                                      </p:cBhvr>
                                      <p:tavLst>
                                        <p:tav tm="0">
                                          <p:val>
                                            <p:strVal val="#ppt_x"/>
                                          </p:val>
                                        </p:tav>
                                        <p:tav tm="100000">
                                          <p:val>
                                            <p:strVal val="#ppt_x"/>
                                          </p:val>
                                        </p:tav>
                                      </p:tavLst>
                                    </p:anim>
                                    <p:anim calcmode="lin" valueType="num">
                                      <p:cBhvr>
                                        <p:cTn id="51" dur="1000" fill="hold"/>
                                        <p:tgtEl>
                                          <p:spTgt spid="38"/>
                                        </p:tgtEl>
                                        <p:attrNameLst>
                                          <p:attrName>ppt_y</p:attrName>
                                        </p:attrNameLst>
                                      </p:cBhvr>
                                      <p:tavLst>
                                        <p:tav tm="0">
                                          <p:val>
                                            <p:strVal val="#ppt_y+.1"/>
                                          </p:val>
                                        </p:tav>
                                        <p:tav tm="100000">
                                          <p:val>
                                            <p:strVal val="#ppt_y"/>
                                          </p:val>
                                        </p:tav>
                                      </p:tavLst>
                                    </p:anim>
                                  </p:childTnLst>
                                </p:cTn>
                              </p:par>
                            </p:childTnLst>
                          </p:cTn>
                        </p:par>
                        <p:par>
                          <p:cTn id="52" fill="hold">
                            <p:stCondLst>
                              <p:cond delay="3500"/>
                            </p:stCondLst>
                            <p:childTnLst>
                              <p:par>
                                <p:cTn id="53" presetID="22" presetClass="entr" presetSubtype="2" fill="hold" nodeType="after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wipe(right)">
                                      <p:cBhvr>
                                        <p:cTn id="55" dur="500"/>
                                        <p:tgtEl>
                                          <p:spTgt spid="11"/>
                                        </p:tgtEl>
                                      </p:cBhvr>
                                    </p:animEffect>
                                  </p:childTnLst>
                                </p:cTn>
                              </p:par>
                            </p:childTnLst>
                          </p:cTn>
                        </p:par>
                        <p:par>
                          <p:cTn id="56" fill="hold">
                            <p:stCondLst>
                              <p:cond delay="4000"/>
                            </p:stCondLst>
                            <p:childTnLst>
                              <p:par>
                                <p:cTn id="57" presetID="22" presetClass="entr" presetSubtype="2" fill="hold" nodeType="after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wipe(right)">
                                      <p:cBhvr>
                                        <p:cTn id="59" dur="500"/>
                                        <p:tgtEl>
                                          <p:spTgt spid="20"/>
                                        </p:tgtEl>
                                      </p:cBhvr>
                                    </p:animEffect>
                                  </p:childTnLst>
                                </p:cTn>
                              </p:par>
                              <p:par>
                                <p:cTn id="60" presetID="42" presetClass="entr" presetSubtype="0"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Effect transition="in" filter="fade">
                                      <p:cBhvr>
                                        <p:cTn id="62" dur="1000"/>
                                        <p:tgtEl>
                                          <p:spTgt spid="39"/>
                                        </p:tgtEl>
                                      </p:cBhvr>
                                    </p:animEffect>
                                    <p:anim calcmode="lin" valueType="num">
                                      <p:cBhvr>
                                        <p:cTn id="63" dur="1000" fill="hold"/>
                                        <p:tgtEl>
                                          <p:spTgt spid="39"/>
                                        </p:tgtEl>
                                        <p:attrNameLst>
                                          <p:attrName>ppt_x</p:attrName>
                                        </p:attrNameLst>
                                      </p:cBhvr>
                                      <p:tavLst>
                                        <p:tav tm="0">
                                          <p:val>
                                            <p:strVal val="#ppt_x"/>
                                          </p:val>
                                        </p:tav>
                                        <p:tav tm="100000">
                                          <p:val>
                                            <p:strVal val="#ppt_x"/>
                                          </p:val>
                                        </p:tav>
                                      </p:tavLst>
                                    </p:anim>
                                    <p:anim calcmode="lin" valueType="num">
                                      <p:cBhvr>
                                        <p:cTn id="64" dur="1000" fill="hold"/>
                                        <p:tgtEl>
                                          <p:spTgt spid="39"/>
                                        </p:tgtEl>
                                        <p:attrNameLst>
                                          <p:attrName>ppt_y</p:attrName>
                                        </p:attrNameLst>
                                      </p:cBhvr>
                                      <p:tavLst>
                                        <p:tav tm="0">
                                          <p:val>
                                            <p:strVal val="#ppt_y+.1"/>
                                          </p:val>
                                        </p:tav>
                                        <p:tav tm="100000">
                                          <p:val>
                                            <p:strVal val="#ppt_y"/>
                                          </p:val>
                                        </p:tav>
                                      </p:tavLst>
                                    </p:anim>
                                  </p:childTnLst>
                                </p:cTn>
                              </p:par>
                            </p:childTnLst>
                          </p:cTn>
                        </p:par>
                        <p:par>
                          <p:cTn id="65" fill="hold">
                            <p:stCondLst>
                              <p:cond delay="4500"/>
                            </p:stCondLst>
                            <p:childTnLst>
                              <p:par>
                                <p:cTn id="66" presetID="22" presetClass="entr" presetSubtype="8" fill="hold" nodeType="after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wipe(left)">
                                      <p:cBhvr>
                                        <p:cTn id="68" dur="500"/>
                                        <p:tgtEl>
                                          <p:spTgt spid="26"/>
                                        </p:tgtEl>
                                      </p:cBhvr>
                                    </p:animEffect>
                                  </p:childTnLst>
                                </p:cTn>
                              </p:par>
                            </p:childTnLst>
                          </p:cTn>
                        </p:par>
                        <p:par>
                          <p:cTn id="69" fill="hold">
                            <p:stCondLst>
                              <p:cond delay="5000"/>
                            </p:stCondLst>
                            <p:childTnLst>
                              <p:par>
                                <p:cTn id="70" presetID="22" presetClass="entr" presetSubtype="8" fill="hold" nodeType="afterEffect">
                                  <p:stCondLst>
                                    <p:cond delay="0"/>
                                  </p:stCondLst>
                                  <p:childTnLst>
                                    <p:set>
                                      <p:cBhvr>
                                        <p:cTn id="71" dur="1" fill="hold">
                                          <p:stCondLst>
                                            <p:cond delay="0"/>
                                          </p:stCondLst>
                                        </p:cTn>
                                        <p:tgtEl>
                                          <p:spTgt spid="32"/>
                                        </p:tgtEl>
                                        <p:attrNameLst>
                                          <p:attrName>style.visibility</p:attrName>
                                        </p:attrNameLst>
                                      </p:cBhvr>
                                      <p:to>
                                        <p:strVal val="visible"/>
                                      </p:to>
                                    </p:set>
                                    <p:animEffect transition="in" filter="wipe(left)">
                                      <p:cBhvr>
                                        <p:cTn id="72" dur="500"/>
                                        <p:tgtEl>
                                          <p:spTgt spid="32"/>
                                        </p:tgtEl>
                                      </p:cBhvr>
                                    </p:animEffect>
                                  </p:childTnLst>
                                </p:cTn>
                              </p:par>
                              <p:par>
                                <p:cTn id="73" presetID="42" presetClass="entr" presetSubtype="0" fill="hold" grpId="0" nodeType="withEffect">
                                  <p:stCondLst>
                                    <p:cond delay="0"/>
                                  </p:stCondLst>
                                  <p:childTnLst>
                                    <p:set>
                                      <p:cBhvr>
                                        <p:cTn id="74" dur="1" fill="hold">
                                          <p:stCondLst>
                                            <p:cond delay="0"/>
                                          </p:stCondLst>
                                        </p:cTn>
                                        <p:tgtEl>
                                          <p:spTgt spid="40"/>
                                        </p:tgtEl>
                                        <p:attrNameLst>
                                          <p:attrName>style.visibility</p:attrName>
                                        </p:attrNameLst>
                                      </p:cBhvr>
                                      <p:to>
                                        <p:strVal val="visible"/>
                                      </p:to>
                                    </p:set>
                                    <p:animEffect transition="in" filter="fade">
                                      <p:cBhvr>
                                        <p:cTn id="75" dur="1000"/>
                                        <p:tgtEl>
                                          <p:spTgt spid="40"/>
                                        </p:tgtEl>
                                      </p:cBhvr>
                                    </p:animEffect>
                                    <p:anim calcmode="lin" valueType="num">
                                      <p:cBhvr>
                                        <p:cTn id="76" dur="1000" fill="hold"/>
                                        <p:tgtEl>
                                          <p:spTgt spid="40"/>
                                        </p:tgtEl>
                                        <p:attrNameLst>
                                          <p:attrName>ppt_x</p:attrName>
                                        </p:attrNameLst>
                                      </p:cBhvr>
                                      <p:tavLst>
                                        <p:tav tm="0">
                                          <p:val>
                                            <p:strVal val="#ppt_x"/>
                                          </p:val>
                                        </p:tav>
                                        <p:tav tm="100000">
                                          <p:val>
                                            <p:strVal val="#ppt_x"/>
                                          </p:val>
                                        </p:tav>
                                      </p:tavLst>
                                    </p:anim>
                                    <p:anim calcmode="lin" valueType="num">
                                      <p:cBhvr>
                                        <p:cTn id="77"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35" grpId="0"/>
      <p:bldP spid="36" grpId="0"/>
      <p:bldP spid="37" grpId="0"/>
      <p:bldP spid="38" grpId="0"/>
      <p:bldP spid="39" grpId="0"/>
      <p:bldP spid="40"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9" y="-1"/>
            <a:ext cx="9793348" cy="5436642"/>
          </a:xfrm>
          <a:prstGeom prst="rect">
            <a:avLst/>
          </a:prstGeom>
        </p:spPr>
      </p:pic>
      <p:sp>
        <p:nvSpPr>
          <p:cNvPr id="3" name="圆角矩形 2"/>
          <p:cNvSpPr/>
          <p:nvPr/>
        </p:nvSpPr>
        <p:spPr>
          <a:xfrm>
            <a:off x="2340645" y="3636441"/>
            <a:ext cx="4854347" cy="469467"/>
          </a:xfrm>
          <a:prstGeom prst="roundRect">
            <a:avLst>
              <a:gd name="adj" fmla="val 42270"/>
            </a:avLst>
          </a:prstGeom>
          <a:solidFill>
            <a:srgbClr val="D9D9D9"/>
          </a:solidFill>
          <a:ln>
            <a:noFill/>
          </a:ln>
          <a:effectLst>
            <a:innerShdw blurRad="63500" dist="127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1"/>
          <p:cNvSpPr txBox="1"/>
          <p:nvPr/>
        </p:nvSpPr>
        <p:spPr>
          <a:xfrm>
            <a:off x="2988717" y="3636441"/>
            <a:ext cx="4153873" cy="461665"/>
          </a:xfrm>
          <a:prstGeom prst="rect">
            <a:avLst/>
          </a:prstGeom>
          <a:noFill/>
        </p:spPr>
        <p:txBody>
          <a:bodyPr wrap="square" rtlCol="0">
            <a:spAutoFit/>
          </a:bodyPr>
          <a:lstStyle/>
          <a:p>
            <a:pPr algn="ctr"/>
            <a:r>
              <a:rPr lang="en-US" altLang="zh-CN" sz="2400">
                <a:solidFill>
                  <a:schemeClr val="tx1">
                    <a:lumMod val="75000"/>
                    <a:lumOff val="25000"/>
                  </a:schemeClr>
                </a:solidFill>
                <a:latin typeface="Helvetica Narrow" panose="020B0606020202030204" pitchFamily="34" charset="0"/>
                <a:ea typeface="微软雅黑" panose="020B0503020204020204" pitchFamily="34" charset="-122"/>
              </a:rPr>
              <a:t>Thank You </a:t>
            </a:r>
            <a:endParaRPr lang="en-US" altLang="zh-CN" sz="2400" dirty="0">
              <a:solidFill>
                <a:schemeClr val="tx1">
                  <a:lumMod val="75000"/>
                  <a:lumOff val="25000"/>
                </a:schemeClr>
              </a:solidFill>
              <a:latin typeface="Helvetica Narrow" panose="020B0606020202030204" pitchFamily="34" charset="0"/>
              <a:ea typeface="微软雅黑" panose="020B0503020204020204" pitchFamily="34" charset="-122"/>
            </a:endParaRPr>
          </a:p>
        </p:txBody>
      </p:sp>
      <p:grpSp>
        <p:nvGrpSpPr>
          <p:cNvPr id="5" name="组合 4"/>
          <p:cNvGrpSpPr/>
          <p:nvPr/>
        </p:nvGrpSpPr>
        <p:grpSpPr>
          <a:xfrm>
            <a:off x="2340645" y="3601940"/>
            <a:ext cx="677246" cy="503967"/>
            <a:chOff x="899592" y="2377261"/>
            <a:chExt cx="720079" cy="574619"/>
          </a:xfrm>
          <a:effectLst>
            <a:outerShdw blurRad="50800" dist="38100" dir="2700000" algn="tl" rotWithShape="0">
              <a:prstClr val="black">
                <a:alpha val="40000"/>
              </a:prstClr>
            </a:outerShdw>
          </a:effectLst>
        </p:grpSpPr>
        <p:sp>
          <p:nvSpPr>
            <p:cNvPr id="6" name="圆角矩形 5"/>
            <p:cNvSpPr/>
            <p:nvPr/>
          </p:nvSpPr>
          <p:spPr>
            <a:xfrm>
              <a:off x="899592" y="2377261"/>
              <a:ext cx="720079" cy="574619"/>
            </a:xfrm>
            <a:prstGeom prst="roundRect">
              <a:avLst>
                <a:gd name="adj" fmla="val 42270"/>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sp>
          <p:nvSpPr>
            <p:cNvPr id="7" name="圆角矩形 6"/>
            <p:cNvSpPr/>
            <p:nvPr/>
          </p:nvSpPr>
          <p:spPr>
            <a:xfrm>
              <a:off x="920241" y="2397813"/>
              <a:ext cx="681258" cy="533516"/>
            </a:xfrm>
            <a:prstGeom prst="roundRect">
              <a:avLst>
                <a:gd name="adj" fmla="val 42270"/>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grpSp>
      <p:sp>
        <p:nvSpPr>
          <p:cNvPr id="25" name="椭圆 24"/>
          <p:cNvSpPr/>
          <p:nvPr/>
        </p:nvSpPr>
        <p:spPr>
          <a:xfrm>
            <a:off x="1793513" y="1225645"/>
            <a:ext cx="1570127" cy="156474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76840" tIns="38420" rIns="76840" bIns="38420" rtlCol="0" anchor="ctr"/>
          <a:lstStyle/>
          <a:p>
            <a:pPr algn="ctr"/>
            <a:endParaRPr lang="zh-CN" altLang="en-US"/>
          </a:p>
        </p:txBody>
      </p:sp>
      <p:sp>
        <p:nvSpPr>
          <p:cNvPr id="26" name="椭圆 25"/>
          <p:cNvSpPr/>
          <p:nvPr/>
        </p:nvSpPr>
        <p:spPr>
          <a:xfrm>
            <a:off x="3098800" y="1225645"/>
            <a:ext cx="1570127" cy="156474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76840" tIns="38420" rIns="76840" bIns="38420" rtlCol="0" anchor="ctr"/>
          <a:lstStyle/>
          <a:p>
            <a:pPr algn="ctr"/>
            <a:endParaRPr lang="zh-CN" altLang="en-US"/>
          </a:p>
        </p:txBody>
      </p:sp>
      <p:sp>
        <p:nvSpPr>
          <p:cNvPr id="27" name="椭圆 26"/>
          <p:cNvSpPr/>
          <p:nvPr/>
        </p:nvSpPr>
        <p:spPr>
          <a:xfrm>
            <a:off x="4414437" y="1225645"/>
            <a:ext cx="1570127" cy="156474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76840" tIns="38420" rIns="76840" bIns="38420" rtlCol="0" anchor="ctr"/>
          <a:lstStyle/>
          <a:p>
            <a:pPr algn="ctr"/>
            <a:endParaRPr lang="zh-CN" altLang="en-US"/>
          </a:p>
        </p:txBody>
      </p:sp>
      <p:sp>
        <p:nvSpPr>
          <p:cNvPr id="28" name="椭圆 27"/>
          <p:cNvSpPr/>
          <p:nvPr/>
        </p:nvSpPr>
        <p:spPr>
          <a:xfrm>
            <a:off x="5731710" y="1225645"/>
            <a:ext cx="1570127" cy="1564742"/>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76840" tIns="38420" rIns="76840" bIns="38420" rtlCol="0" anchor="ctr"/>
          <a:lstStyle/>
          <a:p>
            <a:pPr algn="ctr"/>
            <a:endParaRPr lang="zh-CN" altLang="en-US"/>
          </a:p>
        </p:txBody>
      </p:sp>
      <p:grpSp>
        <p:nvGrpSpPr>
          <p:cNvPr id="29" name="组合 28"/>
          <p:cNvGrpSpPr/>
          <p:nvPr/>
        </p:nvGrpSpPr>
        <p:grpSpPr>
          <a:xfrm>
            <a:off x="1915337" y="1332899"/>
            <a:ext cx="1354880" cy="1350234"/>
            <a:chOff x="3768359" y="1725446"/>
            <a:chExt cx="1930605" cy="1930605"/>
          </a:xfrm>
        </p:grpSpPr>
        <p:sp>
          <p:nvSpPr>
            <p:cNvPr id="30"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Oval 5"/>
            <p:cNvSpPr>
              <a:spLocks noChangeArrowheads="1"/>
            </p:cNvSpPr>
            <p:nvPr/>
          </p:nvSpPr>
          <p:spPr bwMode="auto">
            <a:xfrm>
              <a:off x="3823758" y="1780845"/>
              <a:ext cx="1819806" cy="1819806"/>
            </a:xfrm>
            <a:prstGeom prst="ellipse">
              <a:avLst/>
            </a:prstGeom>
            <a:solidFill>
              <a:srgbClr val="1C9393"/>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32" name="组合 31"/>
          <p:cNvGrpSpPr/>
          <p:nvPr/>
        </p:nvGrpSpPr>
        <p:grpSpPr>
          <a:xfrm>
            <a:off x="3210124" y="1332899"/>
            <a:ext cx="1354880" cy="1350234"/>
            <a:chOff x="3768359" y="1725446"/>
            <a:chExt cx="1930605" cy="1930605"/>
          </a:xfrm>
        </p:grpSpPr>
        <p:sp>
          <p:nvSpPr>
            <p:cNvPr id="33"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35" name="组合 34"/>
          <p:cNvGrpSpPr/>
          <p:nvPr/>
        </p:nvGrpSpPr>
        <p:grpSpPr>
          <a:xfrm>
            <a:off x="4521220" y="1332899"/>
            <a:ext cx="1354880" cy="1350234"/>
            <a:chOff x="3768359" y="1725446"/>
            <a:chExt cx="1930605" cy="1930605"/>
          </a:xfrm>
        </p:grpSpPr>
        <p:sp>
          <p:nvSpPr>
            <p:cNvPr id="36"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Oval 5"/>
            <p:cNvSpPr>
              <a:spLocks noChangeArrowheads="1"/>
            </p:cNvSpPr>
            <p:nvPr/>
          </p:nvSpPr>
          <p:spPr bwMode="auto">
            <a:xfrm>
              <a:off x="3823758" y="1780845"/>
              <a:ext cx="1819806" cy="1819806"/>
            </a:xfrm>
            <a:prstGeom prst="ellipse">
              <a:avLst/>
            </a:prstGeom>
            <a:solidFill>
              <a:srgbClr val="FAC14D"/>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38" name="组合 37"/>
          <p:cNvGrpSpPr/>
          <p:nvPr/>
        </p:nvGrpSpPr>
        <p:grpSpPr>
          <a:xfrm>
            <a:off x="5826679" y="1332899"/>
            <a:ext cx="1354880" cy="1350234"/>
            <a:chOff x="3768359" y="1725446"/>
            <a:chExt cx="1930605" cy="1930605"/>
          </a:xfrm>
        </p:grpSpPr>
        <p:sp>
          <p:nvSpPr>
            <p:cNvPr id="39"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Oval 5"/>
            <p:cNvSpPr>
              <a:spLocks noChangeArrowheads="1"/>
            </p:cNvSpPr>
            <p:nvPr/>
          </p:nvSpPr>
          <p:spPr bwMode="auto">
            <a:xfrm>
              <a:off x="3823758" y="1780845"/>
              <a:ext cx="1819806" cy="1819806"/>
            </a:xfrm>
            <a:prstGeom prst="ellipse">
              <a:avLst/>
            </a:prstGeom>
            <a:solidFill>
              <a:srgbClr val="F95647"/>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sp>
        <p:nvSpPr>
          <p:cNvPr id="41" name="矩形 40"/>
          <p:cNvSpPr/>
          <p:nvPr/>
        </p:nvSpPr>
        <p:spPr>
          <a:xfrm>
            <a:off x="2154493" y="1299081"/>
            <a:ext cx="926226" cy="1431807"/>
          </a:xfrm>
          <a:prstGeom prst="rect">
            <a:avLst/>
          </a:prstGeom>
          <a:effectLst/>
        </p:spPr>
        <p:txBody>
          <a:bodyPr wrap="none" lIns="76840" tIns="38420" rIns="76840" bIns="38420">
            <a:spAutoFit/>
          </a:bodyPr>
          <a:lstStyle/>
          <a:p>
            <a:r>
              <a:rPr lang="en-US" altLang="zh-CN"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B</a:t>
            </a:r>
            <a:endParaRPr lang="zh-CN" altLang="en-US"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42" name="矩形 41"/>
          <p:cNvSpPr/>
          <p:nvPr/>
        </p:nvSpPr>
        <p:spPr>
          <a:xfrm>
            <a:off x="3479312" y="1329137"/>
            <a:ext cx="887754" cy="1431807"/>
          </a:xfrm>
          <a:prstGeom prst="rect">
            <a:avLst/>
          </a:prstGeom>
          <a:effectLst/>
        </p:spPr>
        <p:txBody>
          <a:bodyPr wrap="none" lIns="76840" tIns="38420" rIns="76840" bIns="38420">
            <a:spAutoFit/>
          </a:bodyPr>
          <a:lstStyle/>
          <a:p>
            <a:r>
              <a:rPr lang="en-US" altLang="zh-CN"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Y</a:t>
            </a:r>
            <a:endParaRPr lang="zh-CN" altLang="en-US"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43" name="矩形 42"/>
          <p:cNvSpPr/>
          <p:nvPr/>
        </p:nvSpPr>
        <p:spPr>
          <a:xfrm>
            <a:off x="4730121" y="1323059"/>
            <a:ext cx="801191" cy="1431807"/>
          </a:xfrm>
          <a:prstGeom prst="rect">
            <a:avLst/>
          </a:prstGeom>
          <a:effectLst/>
        </p:spPr>
        <p:txBody>
          <a:bodyPr wrap="none" lIns="76840" tIns="38420" rIns="76840" bIns="38420">
            <a:spAutoFit/>
          </a:bodyPr>
          <a:lstStyle/>
          <a:p>
            <a:r>
              <a:rPr lang="en-US" altLang="zh-CN"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E</a:t>
            </a:r>
            <a:endParaRPr lang="zh-CN" altLang="en-US"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44" name="矩形 43"/>
          <p:cNvSpPr/>
          <p:nvPr/>
        </p:nvSpPr>
        <p:spPr>
          <a:xfrm>
            <a:off x="5862683" y="1311120"/>
            <a:ext cx="1413845" cy="1431807"/>
          </a:xfrm>
          <a:prstGeom prst="rect">
            <a:avLst/>
          </a:prstGeom>
          <a:effectLst/>
        </p:spPr>
        <p:txBody>
          <a:bodyPr wrap="square" lIns="76840" tIns="38420" rIns="76840" bIns="38420">
            <a:spAutoFit/>
          </a:bodyPr>
          <a:lstStyle/>
          <a:p>
            <a:r>
              <a:rPr lang="en-US" altLang="zh-CN"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r>
              <a:rPr lang="en-US" altLang="zh-CN" sz="8800" b="1">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a:t>
            </a:r>
            <a:endParaRPr lang="zh-CN" altLang="en-US" sz="8800" b="1"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nvGrpSpPr>
          <p:cNvPr id="45" name="组合 44"/>
          <p:cNvGrpSpPr/>
          <p:nvPr/>
        </p:nvGrpSpPr>
        <p:grpSpPr>
          <a:xfrm>
            <a:off x="1469861" y="1957398"/>
            <a:ext cx="323652" cy="322542"/>
            <a:chOff x="3768359" y="1725446"/>
            <a:chExt cx="1930605" cy="1930605"/>
          </a:xfrm>
        </p:grpSpPr>
        <p:sp>
          <p:nvSpPr>
            <p:cNvPr id="46"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Oval 5"/>
            <p:cNvSpPr>
              <a:spLocks noChangeArrowheads="1"/>
            </p:cNvSpPr>
            <p:nvPr/>
          </p:nvSpPr>
          <p:spPr bwMode="auto">
            <a:xfrm>
              <a:off x="3823758" y="1780845"/>
              <a:ext cx="1819806" cy="1819806"/>
            </a:xfrm>
            <a:prstGeom prst="ellipse">
              <a:avLst/>
            </a:prstGeom>
            <a:solidFill>
              <a:srgbClr val="FAC14D"/>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48" name="组合 47"/>
          <p:cNvGrpSpPr/>
          <p:nvPr/>
        </p:nvGrpSpPr>
        <p:grpSpPr>
          <a:xfrm>
            <a:off x="1153279" y="1813267"/>
            <a:ext cx="226473" cy="225696"/>
            <a:chOff x="3768359" y="1725446"/>
            <a:chExt cx="1930605" cy="1930605"/>
          </a:xfrm>
          <a:solidFill>
            <a:srgbClr val="EA5E66"/>
          </a:solidFill>
        </p:grpSpPr>
        <p:sp>
          <p:nvSpPr>
            <p:cNvPr id="49" name="Oval 5"/>
            <p:cNvSpPr>
              <a:spLocks noChangeArrowheads="1"/>
            </p:cNvSpPr>
            <p:nvPr/>
          </p:nvSpPr>
          <p:spPr bwMode="auto">
            <a:xfrm>
              <a:off x="3768359" y="1725446"/>
              <a:ext cx="1930605" cy="1930605"/>
            </a:xfrm>
            <a:prstGeom prst="ellipse">
              <a:avLst/>
            </a:prstGeom>
            <a:grp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0"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51" name="组合 50"/>
          <p:cNvGrpSpPr/>
          <p:nvPr/>
        </p:nvGrpSpPr>
        <p:grpSpPr>
          <a:xfrm>
            <a:off x="3060534" y="1290774"/>
            <a:ext cx="162298" cy="161741"/>
            <a:chOff x="3768359" y="1725446"/>
            <a:chExt cx="1930605" cy="1930605"/>
          </a:xfrm>
        </p:grpSpPr>
        <p:sp>
          <p:nvSpPr>
            <p:cNvPr id="52"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Oval 5"/>
            <p:cNvSpPr>
              <a:spLocks noChangeArrowheads="1"/>
            </p:cNvSpPr>
            <p:nvPr/>
          </p:nvSpPr>
          <p:spPr bwMode="auto">
            <a:xfrm>
              <a:off x="3823758" y="1780845"/>
              <a:ext cx="1819806" cy="1819806"/>
            </a:xfrm>
            <a:prstGeom prst="ellipse">
              <a:avLst/>
            </a:prstGeom>
            <a:solidFill>
              <a:srgbClr val="F95647"/>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54" name="组合 53"/>
          <p:cNvGrpSpPr/>
          <p:nvPr/>
        </p:nvGrpSpPr>
        <p:grpSpPr>
          <a:xfrm>
            <a:off x="4424566" y="1247392"/>
            <a:ext cx="231589" cy="230795"/>
            <a:chOff x="3768359" y="1725446"/>
            <a:chExt cx="1930605" cy="1930605"/>
          </a:xfrm>
        </p:grpSpPr>
        <p:sp>
          <p:nvSpPr>
            <p:cNvPr id="55"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Oval 5"/>
            <p:cNvSpPr>
              <a:spLocks noChangeArrowheads="1"/>
            </p:cNvSpPr>
            <p:nvPr/>
          </p:nvSpPr>
          <p:spPr bwMode="auto">
            <a:xfrm>
              <a:off x="3823758" y="1780845"/>
              <a:ext cx="1819806" cy="1819806"/>
            </a:xfrm>
            <a:prstGeom prst="ellipse">
              <a:avLst/>
            </a:prstGeom>
            <a:solidFill>
              <a:srgbClr val="1C9393"/>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57" name="组合 56"/>
          <p:cNvGrpSpPr/>
          <p:nvPr/>
        </p:nvGrpSpPr>
        <p:grpSpPr>
          <a:xfrm>
            <a:off x="4407984" y="2560035"/>
            <a:ext cx="199861" cy="199176"/>
            <a:chOff x="3768359" y="1725446"/>
            <a:chExt cx="1930605" cy="1930605"/>
          </a:xfrm>
        </p:grpSpPr>
        <p:sp>
          <p:nvSpPr>
            <p:cNvPr id="58"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 name="Oval 5"/>
            <p:cNvSpPr>
              <a:spLocks noChangeArrowheads="1"/>
            </p:cNvSpPr>
            <p:nvPr/>
          </p:nvSpPr>
          <p:spPr bwMode="auto">
            <a:xfrm>
              <a:off x="3823758" y="1780845"/>
              <a:ext cx="1819806" cy="1819806"/>
            </a:xfrm>
            <a:prstGeom prst="ellipse">
              <a:avLst/>
            </a:prstGeom>
            <a:solidFill>
              <a:srgbClr val="00A2B3"/>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60" name="组合 59"/>
          <p:cNvGrpSpPr/>
          <p:nvPr/>
        </p:nvGrpSpPr>
        <p:grpSpPr>
          <a:xfrm>
            <a:off x="3144337" y="2543237"/>
            <a:ext cx="205610" cy="204905"/>
            <a:chOff x="3768359" y="1725446"/>
            <a:chExt cx="1930605" cy="1930605"/>
          </a:xfrm>
        </p:grpSpPr>
        <p:sp>
          <p:nvSpPr>
            <p:cNvPr id="61"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2"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63" name="组合 62"/>
          <p:cNvGrpSpPr/>
          <p:nvPr/>
        </p:nvGrpSpPr>
        <p:grpSpPr>
          <a:xfrm>
            <a:off x="5764328" y="1169882"/>
            <a:ext cx="202458" cy="201763"/>
            <a:chOff x="3768359" y="1725446"/>
            <a:chExt cx="1930605" cy="1930605"/>
          </a:xfrm>
        </p:grpSpPr>
        <p:sp>
          <p:nvSpPr>
            <p:cNvPr id="64"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5"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66" name="组合 65"/>
          <p:cNvGrpSpPr/>
          <p:nvPr/>
        </p:nvGrpSpPr>
        <p:grpSpPr>
          <a:xfrm>
            <a:off x="5844012" y="2612118"/>
            <a:ext cx="178882" cy="178268"/>
            <a:chOff x="3768359" y="1725446"/>
            <a:chExt cx="1930605" cy="1930605"/>
          </a:xfrm>
        </p:grpSpPr>
        <p:sp>
          <p:nvSpPr>
            <p:cNvPr id="67"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Oval 5"/>
            <p:cNvSpPr>
              <a:spLocks noChangeArrowheads="1"/>
            </p:cNvSpPr>
            <p:nvPr/>
          </p:nvSpPr>
          <p:spPr bwMode="auto">
            <a:xfrm>
              <a:off x="3823758" y="1780845"/>
              <a:ext cx="1819806" cy="1819806"/>
            </a:xfrm>
            <a:prstGeom prst="ellipse">
              <a:avLst/>
            </a:prstGeom>
            <a:solidFill>
              <a:srgbClr val="00A2B3"/>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69" name="组合 68"/>
          <p:cNvGrpSpPr/>
          <p:nvPr/>
        </p:nvGrpSpPr>
        <p:grpSpPr>
          <a:xfrm>
            <a:off x="7218370" y="1899908"/>
            <a:ext cx="323652" cy="322542"/>
            <a:chOff x="3768359" y="1725446"/>
            <a:chExt cx="1930605" cy="1930605"/>
          </a:xfrm>
        </p:grpSpPr>
        <p:sp>
          <p:nvSpPr>
            <p:cNvPr id="70"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Oval 5"/>
            <p:cNvSpPr>
              <a:spLocks noChangeArrowheads="1"/>
            </p:cNvSpPr>
            <p:nvPr/>
          </p:nvSpPr>
          <p:spPr bwMode="auto">
            <a:xfrm>
              <a:off x="3823758" y="1780845"/>
              <a:ext cx="1819806" cy="1819806"/>
            </a:xfrm>
            <a:prstGeom prst="ellipse">
              <a:avLst/>
            </a:prstGeom>
            <a:solidFill>
              <a:srgbClr val="78AF51"/>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72" name="组合 71"/>
          <p:cNvGrpSpPr/>
          <p:nvPr/>
        </p:nvGrpSpPr>
        <p:grpSpPr>
          <a:xfrm>
            <a:off x="7615341" y="1763650"/>
            <a:ext cx="226473" cy="225696"/>
            <a:chOff x="3768359" y="1725446"/>
            <a:chExt cx="1930605" cy="1930605"/>
          </a:xfrm>
        </p:grpSpPr>
        <p:sp>
          <p:nvSpPr>
            <p:cNvPr id="73"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4" name="Oval 5"/>
            <p:cNvSpPr>
              <a:spLocks noChangeArrowheads="1"/>
            </p:cNvSpPr>
            <p:nvPr/>
          </p:nvSpPr>
          <p:spPr bwMode="auto">
            <a:xfrm>
              <a:off x="3823758" y="1780845"/>
              <a:ext cx="1819806" cy="1819806"/>
            </a:xfrm>
            <a:prstGeom prst="ellipse">
              <a:avLst/>
            </a:prstGeom>
            <a:solidFill>
              <a:srgbClr val="FAC14D"/>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75" name="组合 74"/>
          <p:cNvGrpSpPr/>
          <p:nvPr/>
        </p:nvGrpSpPr>
        <p:grpSpPr>
          <a:xfrm>
            <a:off x="7949441" y="1958093"/>
            <a:ext cx="162298" cy="161741"/>
            <a:chOff x="3768359" y="1725446"/>
            <a:chExt cx="1930605" cy="1930605"/>
          </a:xfrm>
        </p:grpSpPr>
        <p:sp>
          <p:nvSpPr>
            <p:cNvPr id="76"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Oval 5"/>
            <p:cNvSpPr>
              <a:spLocks noChangeArrowheads="1"/>
            </p:cNvSpPr>
            <p:nvPr/>
          </p:nvSpPr>
          <p:spPr bwMode="auto">
            <a:xfrm>
              <a:off x="3823758" y="1780845"/>
              <a:ext cx="1819806" cy="1819806"/>
            </a:xfrm>
            <a:prstGeom prst="ellipse">
              <a:avLst/>
            </a:prstGeom>
            <a:solidFill>
              <a:srgbClr val="F95647"/>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grpSp>
        <p:nvGrpSpPr>
          <p:cNvPr id="78" name="组合 77"/>
          <p:cNvGrpSpPr/>
          <p:nvPr/>
        </p:nvGrpSpPr>
        <p:grpSpPr>
          <a:xfrm>
            <a:off x="822617" y="1927723"/>
            <a:ext cx="162298" cy="161741"/>
            <a:chOff x="3768359" y="1725446"/>
            <a:chExt cx="1930605" cy="1930605"/>
          </a:xfrm>
        </p:grpSpPr>
        <p:sp>
          <p:nvSpPr>
            <p:cNvPr id="79" name="Oval 5"/>
            <p:cNvSpPr>
              <a:spLocks noChangeArrowheads="1"/>
            </p:cNvSpPr>
            <p:nvPr/>
          </p:nvSpPr>
          <p:spPr bwMode="auto">
            <a:xfrm>
              <a:off x="3768359" y="1725446"/>
              <a:ext cx="1930605" cy="1930605"/>
            </a:xfrm>
            <a:prstGeom prst="ellipse">
              <a:avLst/>
            </a:prstGeom>
            <a:gradFill>
              <a:gsLst>
                <a:gs pos="0">
                  <a:schemeClr val="accent1">
                    <a:lumMod val="5000"/>
                    <a:lumOff val="95000"/>
                  </a:schemeClr>
                </a:gs>
                <a:gs pos="100000">
                  <a:schemeClr val="bg1">
                    <a:lumMod val="95000"/>
                  </a:schemeClr>
                </a:gs>
              </a:gsLst>
              <a:lin ang="5400000" scaled="1"/>
            </a:gradFill>
            <a:ln w="22225">
              <a:solidFill>
                <a:schemeClr val="bg1"/>
              </a:solidFill>
            </a:ln>
            <a:effectLst>
              <a:outerShdw blurRad="304800" dist="38100" dir="27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0" name="Oval 5"/>
            <p:cNvSpPr>
              <a:spLocks noChangeArrowheads="1"/>
            </p:cNvSpPr>
            <p:nvPr/>
          </p:nvSpPr>
          <p:spPr bwMode="auto">
            <a:xfrm>
              <a:off x="3823758" y="1780845"/>
              <a:ext cx="1819806" cy="1819806"/>
            </a:xfrm>
            <a:prstGeom prst="ellipse">
              <a:avLst/>
            </a:prstGeom>
            <a:solidFill>
              <a:srgbClr val="F95647"/>
            </a:solidFill>
            <a:ln>
              <a:noFill/>
            </a:ln>
            <a:effectLst>
              <a:innerShdw blurRad="88900" dist="50800" dir="16200000">
                <a:prstClr val="black">
                  <a:alpha val="38000"/>
                </a:prstClr>
              </a:innerShdw>
            </a:effectLst>
          </p:spPr>
          <p:txBody>
            <a:bodyPr vert="horz" wrap="square" lIns="68564" tIns="34282" rIns="68564" bIns="34282" numCol="1" anchor="t" anchorCtr="0" compatLnSpc="1"/>
            <a:lstStyle/>
            <a:p>
              <a:endParaRPr lang="zh-CN" altLang="en-US">
                <a:solidFill>
                  <a:prstClr val="black"/>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4000" advClick="0" advTm="0">
        <p14:vortex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p:cTn id="13" dur="500" fill="hold"/>
                                        <p:tgtEl>
                                          <p:spTgt spid="29"/>
                                        </p:tgtEl>
                                        <p:attrNameLst>
                                          <p:attrName>ppt_w</p:attrName>
                                        </p:attrNameLst>
                                      </p:cBhvr>
                                      <p:tavLst>
                                        <p:tav tm="0">
                                          <p:val>
                                            <p:fltVal val="0"/>
                                          </p:val>
                                        </p:tav>
                                        <p:tav tm="100000">
                                          <p:val>
                                            <p:strVal val="#ppt_w"/>
                                          </p:val>
                                        </p:tav>
                                      </p:tavLst>
                                    </p:anim>
                                    <p:anim calcmode="lin" valueType="num">
                                      <p:cBhvr>
                                        <p:cTn id="14" dur="500" fill="hold"/>
                                        <p:tgtEl>
                                          <p:spTgt spid="29"/>
                                        </p:tgtEl>
                                        <p:attrNameLst>
                                          <p:attrName>ppt_h</p:attrName>
                                        </p:attrNameLst>
                                      </p:cBhvr>
                                      <p:tavLst>
                                        <p:tav tm="0">
                                          <p:val>
                                            <p:fltVal val="0"/>
                                          </p:val>
                                        </p:tav>
                                        <p:tav tm="100000">
                                          <p:val>
                                            <p:strVal val="#ppt_h"/>
                                          </p:val>
                                        </p:tav>
                                      </p:tavLst>
                                    </p:anim>
                                    <p:animEffect transition="in" filter="fade">
                                      <p:cBhvr>
                                        <p:cTn id="15" dur="500"/>
                                        <p:tgtEl>
                                          <p:spTgt spid="29"/>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p:cTn id="19" dur="250" fill="hold"/>
                                        <p:tgtEl>
                                          <p:spTgt spid="41"/>
                                        </p:tgtEl>
                                        <p:attrNameLst>
                                          <p:attrName>ppt_w</p:attrName>
                                        </p:attrNameLst>
                                      </p:cBhvr>
                                      <p:tavLst>
                                        <p:tav tm="0">
                                          <p:val>
                                            <p:fltVal val="0"/>
                                          </p:val>
                                        </p:tav>
                                        <p:tav tm="100000">
                                          <p:val>
                                            <p:strVal val="#ppt_w"/>
                                          </p:val>
                                        </p:tav>
                                      </p:tavLst>
                                    </p:anim>
                                    <p:anim calcmode="lin" valueType="num">
                                      <p:cBhvr>
                                        <p:cTn id="20" dur="250" fill="hold"/>
                                        <p:tgtEl>
                                          <p:spTgt spid="41"/>
                                        </p:tgtEl>
                                        <p:attrNameLst>
                                          <p:attrName>ppt_h</p:attrName>
                                        </p:attrNameLst>
                                      </p:cBhvr>
                                      <p:tavLst>
                                        <p:tav tm="0">
                                          <p:val>
                                            <p:fltVal val="0"/>
                                          </p:val>
                                        </p:tav>
                                        <p:tav tm="100000">
                                          <p:val>
                                            <p:strVal val="#ppt_h"/>
                                          </p:val>
                                        </p:tav>
                                      </p:tavLst>
                                    </p:anim>
                                    <p:animEffect transition="in" filter="fade">
                                      <p:cBhvr>
                                        <p:cTn id="21" dur="250"/>
                                        <p:tgtEl>
                                          <p:spTgt spid="41"/>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p:cTn id="25" dur="500" fill="hold"/>
                                        <p:tgtEl>
                                          <p:spTgt spid="26"/>
                                        </p:tgtEl>
                                        <p:attrNameLst>
                                          <p:attrName>ppt_w</p:attrName>
                                        </p:attrNameLst>
                                      </p:cBhvr>
                                      <p:tavLst>
                                        <p:tav tm="0">
                                          <p:val>
                                            <p:fltVal val="0"/>
                                          </p:val>
                                        </p:tav>
                                        <p:tav tm="100000">
                                          <p:val>
                                            <p:strVal val="#ppt_w"/>
                                          </p:val>
                                        </p:tav>
                                      </p:tavLst>
                                    </p:anim>
                                    <p:anim calcmode="lin" valueType="num">
                                      <p:cBhvr>
                                        <p:cTn id="26" dur="500" fill="hold"/>
                                        <p:tgtEl>
                                          <p:spTgt spid="26"/>
                                        </p:tgtEl>
                                        <p:attrNameLst>
                                          <p:attrName>ppt_h</p:attrName>
                                        </p:attrNameLst>
                                      </p:cBhvr>
                                      <p:tavLst>
                                        <p:tav tm="0">
                                          <p:val>
                                            <p:fltVal val="0"/>
                                          </p:val>
                                        </p:tav>
                                        <p:tav tm="100000">
                                          <p:val>
                                            <p:strVal val="#ppt_h"/>
                                          </p:val>
                                        </p:tav>
                                      </p:tavLst>
                                    </p:anim>
                                    <p:animEffect transition="in" filter="fade">
                                      <p:cBhvr>
                                        <p:cTn id="27" dur="500"/>
                                        <p:tgtEl>
                                          <p:spTgt spid="26"/>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p:cTn id="31" dur="500" fill="hold"/>
                                        <p:tgtEl>
                                          <p:spTgt spid="32"/>
                                        </p:tgtEl>
                                        <p:attrNameLst>
                                          <p:attrName>ppt_w</p:attrName>
                                        </p:attrNameLst>
                                      </p:cBhvr>
                                      <p:tavLst>
                                        <p:tav tm="0">
                                          <p:val>
                                            <p:fltVal val="0"/>
                                          </p:val>
                                        </p:tav>
                                        <p:tav tm="100000">
                                          <p:val>
                                            <p:strVal val="#ppt_w"/>
                                          </p:val>
                                        </p:tav>
                                      </p:tavLst>
                                    </p:anim>
                                    <p:anim calcmode="lin" valueType="num">
                                      <p:cBhvr>
                                        <p:cTn id="32" dur="500" fill="hold"/>
                                        <p:tgtEl>
                                          <p:spTgt spid="32"/>
                                        </p:tgtEl>
                                        <p:attrNameLst>
                                          <p:attrName>ppt_h</p:attrName>
                                        </p:attrNameLst>
                                      </p:cBhvr>
                                      <p:tavLst>
                                        <p:tav tm="0">
                                          <p:val>
                                            <p:fltVal val="0"/>
                                          </p:val>
                                        </p:tav>
                                        <p:tav tm="100000">
                                          <p:val>
                                            <p:strVal val="#ppt_h"/>
                                          </p:val>
                                        </p:tav>
                                      </p:tavLst>
                                    </p:anim>
                                    <p:animEffect transition="in" filter="fade">
                                      <p:cBhvr>
                                        <p:cTn id="33" dur="500"/>
                                        <p:tgtEl>
                                          <p:spTgt spid="32"/>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42"/>
                                        </p:tgtEl>
                                        <p:attrNameLst>
                                          <p:attrName>style.visibility</p:attrName>
                                        </p:attrNameLst>
                                      </p:cBhvr>
                                      <p:to>
                                        <p:strVal val="visible"/>
                                      </p:to>
                                    </p:set>
                                    <p:anim calcmode="lin" valueType="num">
                                      <p:cBhvr>
                                        <p:cTn id="37" dur="250" fill="hold"/>
                                        <p:tgtEl>
                                          <p:spTgt spid="42"/>
                                        </p:tgtEl>
                                        <p:attrNameLst>
                                          <p:attrName>ppt_w</p:attrName>
                                        </p:attrNameLst>
                                      </p:cBhvr>
                                      <p:tavLst>
                                        <p:tav tm="0">
                                          <p:val>
                                            <p:fltVal val="0"/>
                                          </p:val>
                                        </p:tav>
                                        <p:tav tm="100000">
                                          <p:val>
                                            <p:strVal val="#ppt_w"/>
                                          </p:val>
                                        </p:tav>
                                      </p:tavLst>
                                    </p:anim>
                                    <p:anim calcmode="lin" valueType="num">
                                      <p:cBhvr>
                                        <p:cTn id="38" dur="250" fill="hold"/>
                                        <p:tgtEl>
                                          <p:spTgt spid="42"/>
                                        </p:tgtEl>
                                        <p:attrNameLst>
                                          <p:attrName>ppt_h</p:attrName>
                                        </p:attrNameLst>
                                      </p:cBhvr>
                                      <p:tavLst>
                                        <p:tav tm="0">
                                          <p:val>
                                            <p:fltVal val="0"/>
                                          </p:val>
                                        </p:tav>
                                        <p:tav tm="100000">
                                          <p:val>
                                            <p:strVal val="#ppt_h"/>
                                          </p:val>
                                        </p:tav>
                                      </p:tavLst>
                                    </p:anim>
                                    <p:animEffect transition="in" filter="fade">
                                      <p:cBhvr>
                                        <p:cTn id="39" dur="250"/>
                                        <p:tgtEl>
                                          <p:spTgt spid="42"/>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 calcmode="lin" valueType="num">
                                      <p:cBhvr>
                                        <p:cTn id="43" dur="500" fill="hold"/>
                                        <p:tgtEl>
                                          <p:spTgt spid="27"/>
                                        </p:tgtEl>
                                        <p:attrNameLst>
                                          <p:attrName>ppt_w</p:attrName>
                                        </p:attrNameLst>
                                      </p:cBhvr>
                                      <p:tavLst>
                                        <p:tav tm="0">
                                          <p:val>
                                            <p:fltVal val="0"/>
                                          </p:val>
                                        </p:tav>
                                        <p:tav tm="100000">
                                          <p:val>
                                            <p:strVal val="#ppt_w"/>
                                          </p:val>
                                        </p:tav>
                                      </p:tavLst>
                                    </p:anim>
                                    <p:anim calcmode="lin" valueType="num">
                                      <p:cBhvr>
                                        <p:cTn id="44" dur="500" fill="hold"/>
                                        <p:tgtEl>
                                          <p:spTgt spid="27"/>
                                        </p:tgtEl>
                                        <p:attrNameLst>
                                          <p:attrName>ppt_h</p:attrName>
                                        </p:attrNameLst>
                                      </p:cBhvr>
                                      <p:tavLst>
                                        <p:tav tm="0">
                                          <p:val>
                                            <p:fltVal val="0"/>
                                          </p:val>
                                        </p:tav>
                                        <p:tav tm="100000">
                                          <p:val>
                                            <p:strVal val="#ppt_h"/>
                                          </p:val>
                                        </p:tav>
                                      </p:tavLst>
                                    </p:anim>
                                    <p:animEffect transition="in" filter="fade">
                                      <p:cBhvr>
                                        <p:cTn id="45" dur="500"/>
                                        <p:tgtEl>
                                          <p:spTgt spid="27"/>
                                        </p:tgtEl>
                                      </p:cBhvr>
                                    </p:animEffect>
                                  </p:childTnLst>
                                </p:cTn>
                              </p:par>
                            </p:childTnLst>
                          </p:cTn>
                        </p:par>
                        <p:par>
                          <p:cTn id="46" fill="hold">
                            <p:stCondLst>
                              <p:cond delay="3500"/>
                            </p:stCondLst>
                            <p:childTnLst>
                              <p:par>
                                <p:cTn id="47" presetID="53" presetClass="entr" presetSubtype="16" fill="hold" nodeType="afterEffect">
                                  <p:stCondLst>
                                    <p:cond delay="0"/>
                                  </p:stCondLst>
                                  <p:childTnLst>
                                    <p:set>
                                      <p:cBhvr>
                                        <p:cTn id="48" dur="1" fill="hold">
                                          <p:stCondLst>
                                            <p:cond delay="0"/>
                                          </p:stCondLst>
                                        </p:cTn>
                                        <p:tgtEl>
                                          <p:spTgt spid="35"/>
                                        </p:tgtEl>
                                        <p:attrNameLst>
                                          <p:attrName>style.visibility</p:attrName>
                                        </p:attrNameLst>
                                      </p:cBhvr>
                                      <p:to>
                                        <p:strVal val="visible"/>
                                      </p:to>
                                    </p:set>
                                    <p:anim calcmode="lin" valueType="num">
                                      <p:cBhvr>
                                        <p:cTn id="49" dur="500" fill="hold"/>
                                        <p:tgtEl>
                                          <p:spTgt spid="35"/>
                                        </p:tgtEl>
                                        <p:attrNameLst>
                                          <p:attrName>ppt_w</p:attrName>
                                        </p:attrNameLst>
                                      </p:cBhvr>
                                      <p:tavLst>
                                        <p:tav tm="0">
                                          <p:val>
                                            <p:fltVal val="0"/>
                                          </p:val>
                                        </p:tav>
                                        <p:tav tm="100000">
                                          <p:val>
                                            <p:strVal val="#ppt_w"/>
                                          </p:val>
                                        </p:tav>
                                      </p:tavLst>
                                    </p:anim>
                                    <p:anim calcmode="lin" valueType="num">
                                      <p:cBhvr>
                                        <p:cTn id="50" dur="500" fill="hold"/>
                                        <p:tgtEl>
                                          <p:spTgt spid="35"/>
                                        </p:tgtEl>
                                        <p:attrNameLst>
                                          <p:attrName>ppt_h</p:attrName>
                                        </p:attrNameLst>
                                      </p:cBhvr>
                                      <p:tavLst>
                                        <p:tav tm="0">
                                          <p:val>
                                            <p:fltVal val="0"/>
                                          </p:val>
                                        </p:tav>
                                        <p:tav tm="100000">
                                          <p:val>
                                            <p:strVal val="#ppt_h"/>
                                          </p:val>
                                        </p:tav>
                                      </p:tavLst>
                                    </p:anim>
                                    <p:animEffect transition="in" filter="fade">
                                      <p:cBhvr>
                                        <p:cTn id="51" dur="500"/>
                                        <p:tgtEl>
                                          <p:spTgt spid="35"/>
                                        </p:tgtEl>
                                      </p:cBhvr>
                                    </p:animEffect>
                                  </p:childTnLst>
                                </p:cTn>
                              </p:par>
                            </p:childTnLst>
                          </p:cTn>
                        </p:par>
                        <p:par>
                          <p:cTn id="52" fill="hold">
                            <p:stCondLst>
                              <p:cond delay="4000"/>
                            </p:stCondLst>
                            <p:childTnLst>
                              <p:par>
                                <p:cTn id="53" presetID="53" presetClass="entr" presetSubtype="16"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 calcmode="lin" valueType="num">
                                      <p:cBhvr>
                                        <p:cTn id="55" dur="250" fill="hold"/>
                                        <p:tgtEl>
                                          <p:spTgt spid="43"/>
                                        </p:tgtEl>
                                        <p:attrNameLst>
                                          <p:attrName>ppt_w</p:attrName>
                                        </p:attrNameLst>
                                      </p:cBhvr>
                                      <p:tavLst>
                                        <p:tav tm="0">
                                          <p:val>
                                            <p:fltVal val="0"/>
                                          </p:val>
                                        </p:tav>
                                        <p:tav tm="100000">
                                          <p:val>
                                            <p:strVal val="#ppt_w"/>
                                          </p:val>
                                        </p:tav>
                                      </p:tavLst>
                                    </p:anim>
                                    <p:anim calcmode="lin" valueType="num">
                                      <p:cBhvr>
                                        <p:cTn id="56" dur="250" fill="hold"/>
                                        <p:tgtEl>
                                          <p:spTgt spid="43"/>
                                        </p:tgtEl>
                                        <p:attrNameLst>
                                          <p:attrName>ppt_h</p:attrName>
                                        </p:attrNameLst>
                                      </p:cBhvr>
                                      <p:tavLst>
                                        <p:tav tm="0">
                                          <p:val>
                                            <p:fltVal val="0"/>
                                          </p:val>
                                        </p:tav>
                                        <p:tav tm="100000">
                                          <p:val>
                                            <p:strVal val="#ppt_h"/>
                                          </p:val>
                                        </p:tav>
                                      </p:tavLst>
                                    </p:anim>
                                    <p:animEffect transition="in" filter="fade">
                                      <p:cBhvr>
                                        <p:cTn id="57" dur="250"/>
                                        <p:tgtEl>
                                          <p:spTgt spid="43"/>
                                        </p:tgtEl>
                                      </p:cBhvr>
                                    </p:animEffect>
                                  </p:childTnLst>
                                </p:cTn>
                              </p:par>
                            </p:childTnLst>
                          </p:cTn>
                        </p:par>
                        <p:par>
                          <p:cTn id="58" fill="hold">
                            <p:stCondLst>
                              <p:cond delay="4500"/>
                            </p:stCondLst>
                            <p:childTnLst>
                              <p:par>
                                <p:cTn id="59" presetID="53" presetClass="entr" presetSubtype="16" fill="hold" grpId="0" nodeType="after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p:cTn id="61" dur="500" fill="hold"/>
                                        <p:tgtEl>
                                          <p:spTgt spid="28"/>
                                        </p:tgtEl>
                                        <p:attrNameLst>
                                          <p:attrName>ppt_w</p:attrName>
                                        </p:attrNameLst>
                                      </p:cBhvr>
                                      <p:tavLst>
                                        <p:tav tm="0">
                                          <p:val>
                                            <p:fltVal val="0"/>
                                          </p:val>
                                        </p:tav>
                                        <p:tav tm="100000">
                                          <p:val>
                                            <p:strVal val="#ppt_w"/>
                                          </p:val>
                                        </p:tav>
                                      </p:tavLst>
                                    </p:anim>
                                    <p:anim calcmode="lin" valueType="num">
                                      <p:cBhvr>
                                        <p:cTn id="62" dur="500" fill="hold"/>
                                        <p:tgtEl>
                                          <p:spTgt spid="28"/>
                                        </p:tgtEl>
                                        <p:attrNameLst>
                                          <p:attrName>ppt_h</p:attrName>
                                        </p:attrNameLst>
                                      </p:cBhvr>
                                      <p:tavLst>
                                        <p:tav tm="0">
                                          <p:val>
                                            <p:fltVal val="0"/>
                                          </p:val>
                                        </p:tav>
                                        <p:tav tm="100000">
                                          <p:val>
                                            <p:strVal val="#ppt_h"/>
                                          </p:val>
                                        </p:tav>
                                      </p:tavLst>
                                    </p:anim>
                                    <p:animEffect transition="in" filter="fade">
                                      <p:cBhvr>
                                        <p:cTn id="63" dur="500"/>
                                        <p:tgtEl>
                                          <p:spTgt spid="28"/>
                                        </p:tgtEl>
                                      </p:cBhvr>
                                    </p:animEffect>
                                  </p:childTnLst>
                                </p:cTn>
                              </p:par>
                            </p:childTnLst>
                          </p:cTn>
                        </p:par>
                        <p:par>
                          <p:cTn id="64" fill="hold">
                            <p:stCondLst>
                              <p:cond delay="5000"/>
                            </p:stCondLst>
                            <p:childTnLst>
                              <p:par>
                                <p:cTn id="65" presetID="53" presetClass="entr" presetSubtype="16" fill="hold" nodeType="afterEffect">
                                  <p:stCondLst>
                                    <p:cond delay="0"/>
                                  </p:stCondLst>
                                  <p:childTnLst>
                                    <p:set>
                                      <p:cBhvr>
                                        <p:cTn id="66" dur="1" fill="hold">
                                          <p:stCondLst>
                                            <p:cond delay="0"/>
                                          </p:stCondLst>
                                        </p:cTn>
                                        <p:tgtEl>
                                          <p:spTgt spid="38"/>
                                        </p:tgtEl>
                                        <p:attrNameLst>
                                          <p:attrName>style.visibility</p:attrName>
                                        </p:attrNameLst>
                                      </p:cBhvr>
                                      <p:to>
                                        <p:strVal val="visible"/>
                                      </p:to>
                                    </p:set>
                                    <p:anim calcmode="lin" valueType="num">
                                      <p:cBhvr>
                                        <p:cTn id="67" dur="500" fill="hold"/>
                                        <p:tgtEl>
                                          <p:spTgt spid="38"/>
                                        </p:tgtEl>
                                        <p:attrNameLst>
                                          <p:attrName>ppt_w</p:attrName>
                                        </p:attrNameLst>
                                      </p:cBhvr>
                                      <p:tavLst>
                                        <p:tav tm="0">
                                          <p:val>
                                            <p:fltVal val="0"/>
                                          </p:val>
                                        </p:tav>
                                        <p:tav tm="100000">
                                          <p:val>
                                            <p:strVal val="#ppt_w"/>
                                          </p:val>
                                        </p:tav>
                                      </p:tavLst>
                                    </p:anim>
                                    <p:anim calcmode="lin" valueType="num">
                                      <p:cBhvr>
                                        <p:cTn id="68" dur="500" fill="hold"/>
                                        <p:tgtEl>
                                          <p:spTgt spid="38"/>
                                        </p:tgtEl>
                                        <p:attrNameLst>
                                          <p:attrName>ppt_h</p:attrName>
                                        </p:attrNameLst>
                                      </p:cBhvr>
                                      <p:tavLst>
                                        <p:tav tm="0">
                                          <p:val>
                                            <p:fltVal val="0"/>
                                          </p:val>
                                        </p:tav>
                                        <p:tav tm="100000">
                                          <p:val>
                                            <p:strVal val="#ppt_h"/>
                                          </p:val>
                                        </p:tav>
                                      </p:tavLst>
                                    </p:anim>
                                    <p:animEffect transition="in" filter="fade">
                                      <p:cBhvr>
                                        <p:cTn id="69" dur="500"/>
                                        <p:tgtEl>
                                          <p:spTgt spid="38"/>
                                        </p:tgtEl>
                                      </p:cBhvr>
                                    </p:animEffect>
                                  </p:childTnLst>
                                </p:cTn>
                              </p:par>
                            </p:childTnLst>
                          </p:cTn>
                        </p:par>
                        <p:par>
                          <p:cTn id="70" fill="hold">
                            <p:stCondLst>
                              <p:cond delay="5500"/>
                            </p:stCondLst>
                            <p:childTnLst>
                              <p:par>
                                <p:cTn id="71" presetID="53" presetClass="entr" presetSubtype="16" fill="hold" grpId="0" nodeType="afterEffect">
                                  <p:stCondLst>
                                    <p:cond delay="0"/>
                                  </p:stCondLst>
                                  <p:childTnLst>
                                    <p:set>
                                      <p:cBhvr>
                                        <p:cTn id="72" dur="1" fill="hold">
                                          <p:stCondLst>
                                            <p:cond delay="0"/>
                                          </p:stCondLst>
                                        </p:cTn>
                                        <p:tgtEl>
                                          <p:spTgt spid="44"/>
                                        </p:tgtEl>
                                        <p:attrNameLst>
                                          <p:attrName>style.visibility</p:attrName>
                                        </p:attrNameLst>
                                      </p:cBhvr>
                                      <p:to>
                                        <p:strVal val="visible"/>
                                      </p:to>
                                    </p:set>
                                    <p:anim calcmode="lin" valueType="num">
                                      <p:cBhvr>
                                        <p:cTn id="73" dur="250" fill="hold"/>
                                        <p:tgtEl>
                                          <p:spTgt spid="44"/>
                                        </p:tgtEl>
                                        <p:attrNameLst>
                                          <p:attrName>ppt_w</p:attrName>
                                        </p:attrNameLst>
                                      </p:cBhvr>
                                      <p:tavLst>
                                        <p:tav tm="0">
                                          <p:val>
                                            <p:fltVal val="0"/>
                                          </p:val>
                                        </p:tav>
                                        <p:tav tm="100000">
                                          <p:val>
                                            <p:strVal val="#ppt_w"/>
                                          </p:val>
                                        </p:tav>
                                      </p:tavLst>
                                    </p:anim>
                                    <p:anim calcmode="lin" valueType="num">
                                      <p:cBhvr>
                                        <p:cTn id="74" dur="250" fill="hold"/>
                                        <p:tgtEl>
                                          <p:spTgt spid="44"/>
                                        </p:tgtEl>
                                        <p:attrNameLst>
                                          <p:attrName>ppt_h</p:attrName>
                                        </p:attrNameLst>
                                      </p:cBhvr>
                                      <p:tavLst>
                                        <p:tav tm="0">
                                          <p:val>
                                            <p:fltVal val="0"/>
                                          </p:val>
                                        </p:tav>
                                        <p:tav tm="100000">
                                          <p:val>
                                            <p:strVal val="#ppt_h"/>
                                          </p:val>
                                        </p:tav>
                                      </p:tavLst>
                                    </p:anim>
                                    <p:animEffect transition="in" filter="fade">
                                      <p:cBhvr>
                                        <p:cTn id="75" dur="250"/>
                                        <p:tgtEl>
                                          <p:spTgt spid="44"/>
                                        </p:tgtEl>
                                      </p:cBhvr>
                                    </p:animEffect>
                                  </p:childTnLst>
                                </p:cTn>
                              </p:par>
                            </p:childTnLst>
                          </p:cTn>
                        </p:par>
                        <p:par>
                          <p:cTn id="76" fill="hold">
                            <p:stCondLst>
                              <p:cond delay="6000"/>
                            </p:stCondLst>
                            <p:childTnLst>
                              <p:par>
                                <p:cTn id="77" presetID="53" presetClass="entr" presetSubtype="16" fill="hold" nodeType="afterEffect">
                                  <p:stCondLst>
                                    <p:cond delay="0"/>
                                  </p:stCondLst>
                                  <p:childTnLst>
                                    <p:set>
                                      <p:cBhvr>
                                        <p:cTn id="78" dur="1" fill="hold">
                                          <p:stCondLst>
                                            <p:cond delay="0"/>
                                          </p:stCondLst>
                                        </p:cTn>
                                        <p:tgtEl>
                                          <p:spTgt spid="54"/>
                                        </p:tgtEl>
                                        <p:attrNameLst>
                                          <p:attrName>style.visibility</p:attrName>
                                        </p:attrNameLst>
                                      </p:cBhvr>
                                      <p:to>
                                        <p:strVal val="visible"/>
                                      </p:to>
                                    </p:set>
                                    <p:anim calcmode="lin" valueType="num">
                                      <p:cBhvr>
                                        <p:cTn id="79" dur="250" fill="hold"/>
                                        <p:tgtEl>
                                          <p:spTgt spid="54"/>
                                        </p:tgtEl>
                                        <p:attrNameLst>
                                          <p:attrName>ppt_w</p:attrName>
                                        </p:attrNameLst>
                                      </p:cBhvr>
                                      <p:tavLst>
                                        <p:tav tm="0">
                                          <p:val>
                                            <p:fltVal val="0"/>
                                          </p:val>
                                        </p:tav>
                                        <p:tav tm="100000">
                                          <p:val>
                                            <p:strVal val="#ppt_w"/>
                                          </p:val>
                                        </p:tav>
                                      </p:tavLst>
                                    </p:anim>
                                    <p:anim calcmode="lin" valueType="num">
                                      <p:cBhvr>
                                        <p:cTn id="80" dur="250" fill="hold"/>
                                        <p:tgtEl>
                                          <p:spTgt spid="54"/>
                                        </p:tgtEl>
                                        <p:attrNameLst>
                                          <p:attrName>ppt_h</p:attrName>
                                        </p:attrNameLst>
                                      </p:cBhvr>
                                      <p:tavLst>
                                        <p:tav tm="0">
                                          <p:val>
                                            <p:fltVal val="0"/>
                                          </p:val>
                                        </p:tav>
                                        <p:tav tm="100000">
                                          <p:val>
                                            <p:strVal val="#ppt_h"/>
                                          </p:val>
                                        </p:tav>
                                      </p:tavLst>
                                    </p:anim>
                                    <p:animEffect transition="in" filter="fade">
                                      <p:cBhvr>
                                        <p:cTn id="81" dur="250"/>
                                        <p:tgtEl>
                                          <p:spTgt spid="54"/>
                                        </p:tgtEl>
                                      </p:cBhvr>
                                    </p:animEffect>
                                  </p:childTnLst>
                                </p:cTn>
                              </p:par>
                            </p:childTnLst>
                          </p:cTn>
                        </p:par>
                        <p:par>
                          <p:cTn id="82" fill="hold">
                            <p:stCondLst>
                              <p:cond delay="6500"/>
                            </p:stCondLst>
                            <p:childTnLst>
                              <p:par>
                                <p:cTn id="83" presetID="53" presetClass="entr" presetSubtype="16" fill="hold" nodeType="afterEffect">
                                  <p:stCondLst>
                                    <p:cond delay="0"/>
                                  </p:stCondLst>
                                  <p:childTnLst>
                                    <p:set>
                                      <p:cBhvr>
                                        <p:cTn id="84" dur="1" fill="hold">
                                          <p:stCondLst>
                                            <p:cond delay="0"/>
                                          </p:stCondLst>
                                        </p:cTn>
                                        <p:tgtEl>
                                          <p:spTgt spid="57"/>
                                        </p:tgtEl>
                                        <p:attrNameLst>
                                          <p:attrName>style.visibility</p:attrName>
                                        </p:attrNameLst>
                                      </p:cBhvr>
                                      <p:to>
                                        <p:strVal val="visible"/>
                                      </p:to>
                                    </p:set>
                                    <p:anim calcmode="lin" valueType="num">
                                      <p:cBhvr>
                                        <p:cTn id="85" dur="250" fill="hold"/>
                                        <p:tgtEl>
                                          <p:spTgt spid="57"/>
                                        </p:tgtEl>
                                        <p:attrNameLst>
                                          <p:attrName>ppt_w</p:attrName>
                                        </p:attrNameLst>
                                      </p:cBhvr>
                                      <p:tavLst>
                                        <p:tav tm="0">
                                          <p:val>
                                            <p:fltVal val="0"/>
                                          </p:val>
                                        </p:tav>
                                        <p:tav tm="100000">
                                          <p:val>
                                            <p:strVal val="#ppt_w"/>
                                          </p:val>
                                        </p:tav>
                                      </p:tavLst>
                                    </p:anim>
                                    <p:anim calcmode="lin" valueType="num">
                                      <p:cBhvr>
                                        <p:cTn id="86" dur="250" fill="hold"/>
                                        <p:tgtEl>
                                          <p:spTgt spid="57"/>
                                        </p:tgtEl>
                                        <p:attrNameLst>
                                          <p:attrName>ppt_h</p:attrName>
                                        </p:attrNameLst>
                                      </p:cBhvr>
                                      <p:tavLst>
                                        <p:tav tm="0">
                                          <p:val>
                                            <p:fltVal val="0"/>
                                          </p:val>
                                        </p:tav>
                                        <p:tav tm="100000">
                                          <p:val>
                                            <p:strVal val="#ppt_h"/>
                                          </p:val>
                                        </p:tav>
                                      </p:tavLst>
                                    </p:anim>
                                    <p:animEffect transition="in" filter="fade">
                                      <p:cBhvr>
                                        <p:cTn id="87" dur="250"/>
                                        <p:tgtEl>
                                          <p:spTgt spid="57"/>
                                        </p:tgtEl>
                                      </p:cBhvr>
                                    </p:animEffect>
                                  </p:childTnLst>
                                </p:cTn>
                              </p:par>
                            </p:childTnLst>
                          </p:cTn>
                        </p:par>
                        <p:par>
                          <p:cTn id="88" fill="hold">
                            <p:stCondLst>
                              <p:cond delay="7000"/>
                            </p:stCondLst>
                            <p:childTnLst>
                              <p:par>
                                <p:cTn id="89" presetID="53" presetClass="entr" presetSubtype="16" fill="hold" nodeType="afterEffect">
                                  <p:stCondLst>
                                    <p:cond delay="0"/>
                                  </p:stCondLst>
                                  <p:childTnLst>
                                    <p:set>
                                      <p:cBhvr>
                                        <p:cTn id="90" dur="1" fill="hold">
                                          <p:stCondLst>
                                            <p:cond delay="0"/>
                                          </p:stCondLst>
                                        </p:cTn>
                                        <p:tgtEl>
                                          <p:spTgt spid="69"/>
                                        </p:tgtEl>
                                        <p:attrNameLst>
                                          <p:attrName>style.visibility</p:attrName>
                                        </p:attrNameLst>
                                      </p:cBhvr>
                                      <p:to>
                                        <p:strVal val="visible"/>
                                      </p:to>
                                    </p:set>
                                    <p:anim calcmode="lin" valueType="num">
                                      <p:cBhvr>
                                        <p:cTn id="91" dur="250" fill="hold"/>
                                        <p:tgtEl>
                                          <p:spTgt spid="69"/>
                                        </p:tgtEl>
                                        <p:attrNameLst>
                                          <p:attrName>ppt_w</p:attrName>
                                        </p:attrNameLst>
                                      </p:cBhvr>
                                      <p:tavLst>
                                        <p:tav tm="0">
                                          <p:val>
                                            <p:fltVal val="0"/>
                                          </p:val>
                                        </p:tav>
                                        <p:tav tm="100000">
                                          <p:val>
                                            <p:strVal val="#ppt_w"/>
                                          </p:val>
                                        </p:tav>
                                      </p:tavLst>
                                    </p:anim>
                                    <p:anim calcmode="lin" valueType="num">
                                      <p:cBhvr>
                                        <p:cTn id="92" dur="250" fill="hold"/>
                                        <p:tgtEl>
                                          <p:spTgt spid="69"/>
                                        </p:tgtEl>
                                        <p:attrNameLst>
                                          <p:attrName>ppt_h</p:attrName>
                                        </p:attrNameLst>
                                      </p:cBhvr>
                                      <p:tavLst>
                                        <p:tav tm="0">
                                          <p:val>
                                            <p:fltVal val="0"/>
                                          </p:val>
                                        </p:tav>
                                        <p:tav tm="100000">
                                          <p:val>
                                            <p:strVal val="#ppt_h"/>
                                          </p:val>
                                        </p:tav>
                                      </p:tavLst>
                                    </p:anim>
                                    <p:animEffect transition="in" filter="fade">
                                      <p:cBhvr>
                                        <p:cTn id="93" dur="250"/>
                                        <p:tgtEl>
                                          <p:spTgt spid="69"/>
                                        </p:tgtEl>
                                      </p:cBhvr>
                                    </p:animEffect>
                                  </p:childTnLst>
                                </p:cTn>
                              </p:par>
                            </p:childTnLst>
                          </p:cTn>
                        </p:par>
                        <p:par>
                          <p:cTn id="94" fill="hold">
                            <p:stCondLst>
                              <p:cond delay="7500"/>
                            </p:stCondLst>
                            <p:childTnLst>
                              <p:par>
                                <p:cTn id="95" presetID="53" presetClass="entr" presetSubtype="16" fill="hold" nodeType="afterEffect">
                                  <p:stCondLst>
                                    <p:cond delay="0"/>
                                  </p:stCondLst>
                                  <p:childTnLst>
                                    <p:set>
                                      <p:cBhvr>
                                        <p:cTn id="96" dur="1" fill="hold">
                                          <p:stCondLst>
                                            <p:cond delay="0"/>
                                          </p:stCondLst>
                                        </p:cTn>
                                        <p:tgtEl>
                                          <p:spTgt spid="63"/>
                                        </p:tgtEl>
                                        <p:attrNameLst>
                                          <p:attrName>style.visibility</p:attrName>
                                        </p:attrNameLst>
                                      </p:cBhvr>
                                      <p:to>
                                        <p:strVal val="visible"/>
                                      </p:to>
                                    </p:set>
                                    <p:anim calcmode="lin" valueType="num">
                                      <p:cBhvr>
                                        <p:cTn id="97" dur="250" fill="hold"/>
                                        <p:tgtEl>
                                          <p:spTgt spid="63"/>
                                        </p:tgtEl>
                                        <p:attrNameLst>
                                          <p:attrName>ppt_w</p:attrName>
                                        </p:attrNameLst>
                                      </p:cBhvr>
                                      <p:tavLst>
                                        <p:tav tm="0">
                                          <p:val>
                                            <p:fltVal val="0"/>
                                          </p:val>
                                        </p:tav>
                                        <p:tav tm="100000">
                                          <p:val>
                                            <p:strVal val="#ppt_w"/>
                                          </p:val>
                                        </p:tav>
                                      </p:tavLst>
                                    </p:anim>
                                    <p:anim calcmode="lin" valueType="num">
                                      <p:cBhvr>
                                        <p:cTn id="98" dur="250" fill="hold"/>
                                        <p:tgtEl>
                                          <p:spTgt spid="63"/>
                                        </p:tgtEl>
                                        <p:attrNameLst>
                                          <p:attrName>ppt_h</p:attrName>
                                        </p:attrNameLst>
                                      </p:cBhvr>
                                      <p:tavLst>
                                        <p:tav tm="0">
                                          <p:val>
                                            <p:fltVal val="0"/>
                                          </p:val>
                                        </p:tav>
                                        <p:tav tm="100000">
                                          <p:val>
                                            <p:strVal val="#ppt_h"/>
                                          </p:val>
                                        </p:tav>
                                      </p:tavLst>
                                    </p:anim>
                                    <p:animEffect transition="in" filter="fade">
                                      <p:cBhvr>
                                        <p:cTn id="99" dur="250"/>
                                        <p:tgtEl>
                                          <p:spTgt spid="63"/>
                                        </p:tgtEl>
                                      </p:cBhvr>
                                    </p:animEffect>
                                  </p:childTnLst>
                                </p:cTn>
                              </p:par>
                            </p:childTnLst>
                          </p:cTn>
                        </p:par>
                        <p:par>
                          <p:cTn id="100" fill="hold">
                            <p:stCondLst>
                              <p:cond delay="8000"/>
                            </p:stCondLst>
                            <p:childTnLst>
                              <p:par>
                                <p:cTn id="101" presetID="53" presetClass="entr" presetSubtype="16" fill="hold" nodeType="afterEffect">
                                  <p:stCondLst>
                                    <p:cond delay="0"/>
                                  </p:stCondLst>
                                  <p:childTnLst>
                                    <p:set>
                                      <p:cBhvr>
                                        <p:cTn id="102" dur="1" fill="hold">
                                          <p:stCondLst>
                                            <p:cond delay="0"/>
                                          </p:stCondLst>
                                        </p:cTn>
                                        <p:tgtEl>
                                          <p:spTgt spid="60"/>
                                        </p:tgtEl>
                                        <p:attrNameLst>
                                          <p:attrName>style.visibility</p:attrName>
                                        </p:attrNameLst>
                                      </p:cBhvr>
                                      <p:to>
                                        <p:strVal val="visible"/>
                                      </p:to>
                                    </p:set>
                                    <p:anim calcmode="lin" valueType="num">
                                      <p:cBhvr>
                                        <p:cTn id="103" dur="250" fill="hold"/>
                                        <p:tgtEl>
                                          <p:spTgt spid="60"/>
                                        </p:tgtEl>
                                        <p:attrNameLst>
                                          <p:attrName>ppt_w</p:attrName>
                                        </p:attrNameLst>
                                      </p:cBhvr>
                                      <p:tavLst>
                                        <p:tav tm="0">
                                          <p:val>
                                            <p:fltVal val="0"/>
                                          </p:val>
                                        </p:tav>
                                        <p:tav tm="100000">
                                          <p:val>
                                            <p:strVal val="#ppt_w"/>
                                          </p:val>
                                        </p:tav>
                                      </p:tavLst>
                                    </p:anim>
                                    <p:anim calcmode="lin" valueType="num">
                                      <p:cBhvr>
                                        <p:cTn id="104" dur="250" fill="hold"/>
                                        <p:tgtEl>
                                          <p:spTgt spid="60"/>
                                        </p:tgtEl>
                                        <p:attrNameLst>
                                          <p:attrName>ppt_h</p:attrName>
                                        </p:attrNameLst>
                                      </p:cBhvr>
                                      <p:tavLst>
                                        <p:tav tm="0">
                                          <p:val>
                                            <p:fltVal val="0"/>
                                          </p:val>
                                        </p:tav>
                                        <p:tav tm="100000">
                                          <p:val>
                                            <p:strVal val="#ppt_h"/>
                                          </p:val>
                                        </p:tav>
                                      </p:tavLst>
                                    </p:anim>
                                    <p:animEffect transition="in" filter="fade">
                                      <p:cBhvr>
                                        <p:cTn id="105" dur="250"/>
                                        <p:tgtEl>
                                          <p:spTgt spid="60"/>
                                        </p:tgtEl>
                                      </p:cBhvr>
                                    </p:animEffect>
                                  </p:childTnLst>
                                </p:cTn>
                              </p:par>
                            </p:childTnLst>
                          </p:cTn>
                        </p:par>
                        <p:par>
                          <p:cTn id="106" fill="hold">
                            <p:stCondLst>
                              <p:cond delay="8500"/>
                            </p:stCondLst>
                            <p:childTnLst>
                              <p:par>
                                <p:cTn id="107" presetID="53" presetClass="entr" presetSubtype="16" fill="hold" nodeType="afterEffect">
                                  <p:stCondLst>
                                    <p:cond delay="0"/>
                                  </p:stCondLst>
                                  <p:childTnLst>
                                    <p:set>
                                      <p:cBhvr>
                                        <p:cTn id="108" dur="1" fill="hold">
                                          <p:stCondLst>
                                            <p:cond delay="0"/>
                                          </p:stCondLst>
                                        </p:cTn>
                                        <p:tgtEl>
                                          <p:spTgt spid="45"/>
                                        </p:tgtEl>
                                        <p:attrNameLst>
                                          <p:attrName>style.visibility</p:attrName>
                                        </p:attrNameLst>
                                      </p:cBhvr>
                                      <p:to>
                                        <p:strVal val="visible"/>
                                      </p:to>
                                    </p:set>
                                    <p:anim calcmode="lin" valueType="num">
                                      <p:cBhvr>
                                        <p:cTn id="109" dur="250" fill="hold"/>
                                        <p:tgtEl>
                                          <p:spTgt spid="45"/>
                                        </p:tgtEl>
                                        <p:attrNameLst>
                                          <p:attrName>ppt_w</p:attrName>
                                        </p:attrNameLst>
                                      </p:cBhvr>
                                      <p:tavLst>
                                        <p:tav tm="0">
                                          <p:val>
                                            <p:fltVal val="0"/>
                                          </p:val>
                                        </p:tav>
                                        <p:tav tm="100000">
                                          <p:val>
                                            <p:strVal val="#ppt_w"/>
                                          </p:val>
                                        </p:tav>
                                      </p:tavLst>
                                    </p:anim>
                                    <p:anim calcmode="lin" valueType="num">
                                      <p:cBhvr>
                                        <p:cTn id="110" dur="250" fill="hold"/>
                                        <p:tgtEl>
                                          <p:spTgt spid="45"/>
                                        </p:tgtEl>
                                        <p:attrNameLst>
                                          <p:attrName>ppt_h</p:attrName>
                                        </p:attrNameLst>
                                      </p:cBhvr>
                                      <p:tavLst>
                                        <p:tav tm="0">
                                          <p:val>
                                            <p:fltVal val="0"/>
                                          </p:val>
                                        </p:tav>
                                        <p:tav tm="100000">
                                          <p:val>
                                            <p:strVal val="#ppt_h"/>
                                          </p:val>
                                        </p:tav>
                                      </p:tavLst>
                                    </p:anim>
                                    <p:animEffect transition="in" filter="fade">
                                      <p:cBhvr>
                                        <p:cTn id="111" dur="250"/>
                                        <p:tgtEl>
                                          <p:spTgt spid="45"/>
                                        </p:tgtEl>
                                      </p:cBhvr>
                                    </p:animEffect>
                                  </p:childTnLst>
                                </p:cTn>
                              </p:par>
                            </p:childTnLst>
                          </p:cTn>
                        </p:par>
                        <p:par>
                          <p:cTn id="112" fill="hold">
                            <p:stCondLst>
                              <p:cond delay="9000"/>
                            </p:stCondLst>
                            <p:childTnLst>
                              <p:par>
                                <p:cTn id="113" presetID="53" presetClass="entr" presetSubtype="16" fill="hold" nodeType="afterEffect">
                                  <p:stCondLst>
                                    <p:cond delay="0"/>
                                  </p:stCondLst>
                                  <p:childTnLst>
                                    <p:set>
                                      <p:cBhvr>
                                        <p:cTn id="114" dur="1" fill="hold">
                                          <p:stCondLst>
                                            <p:cond delay="0"/>
                                          </p:stCondLst>
                                        </p:cTn>
                                        <p:tgtEl>
                                          <p:spTgt spid="51"/>
                                        </p:tgtEl>
                                        <p:attrNameLst>
                                          <p:attrName>style.visibility</p:attrName>
                                        </p:attrNameLst>
                                      </p:cBhvr>
                                      <p:to>
                                        <p:strVal val="visible"/>
                                      </p:to>
                                    </p:set>
                                    <p:anim calcmode="lin" valueType="num">
                                      <p:cBhvr>
                                        <p:cTn id="115" dur="250" fill="hold"/>
                                        <p:tgtEl>
                                          <p:spTgt spid="51"/>
                                        </p:tgtEl>
                                        <p:attrNameLst>
                                          <p:attrName>ppt_w</p:attrName>
                                        </p:attrNameLst>
                                      </p:cBhvr>
                                      <p:tavLst>
                                        <p:tav tm="0">
                                          <p:val>
                                            <p:fltVal val="0"/>
                                          </p:val>
                                        </p:tav>
                                        <p:tav tm="100000">
                                          <p:val>
                                            <p:strVal val="#ppt_w"/>
                                          </p:val>
                                        </p:tav>
                                      </p:tavLst>
                                    </p:anim>
                                    <p:anim calcmode="lin" valueType="num">
                                      <p:cBhvr>
                                        <p:cTn id="116" dur="250" fill="hold"/>
                                        <p:tgtEl>
                                          <p:spTgt spid="51"/>
                                        </p:tgtEl>
                                        <p:attrNameLst>
                                          <p:attrName>ppt_h</p:attrName>
                                        </p:attrNameLst>
                                      </p:cBhvr>
                                      <p:tavLst>
                                        <p:tav tm="0">
                                          <p:val>
                                            <p:fltVal val="0"/>
                                          </p:val>
                                        </p:tav>
                                        <p:tav tm="100000">
                                          <p:val>
                                            <p:strVal val="#ppt_h"/>
                                          </p:val>
                                        </p:tav>
                                      </p:tavLst>
                                    </p:anim>
                                    <p:animEffect transition="in" filter="fade">
                                      <p:cBhvr>
                                        <p:cTn id="117" dur="250"/>
                                        <p:tgtEl>
                                          <p:spTgt spid="51"/>
                                        </p:tgtEl>
                                      </p:cBhvr>
                                    </p:animEffect>
                                  </p:childTnLst>
                                </p:cTn>
                              </p:par>
                            </p:childTnLst>
                          </p:cTn>
                        </p:par>
                        <p:par>
                          <p:cTn id="118" fill="hold">
                            <p:stCondLst>
                              <p:cond delay="9500"/>
                            </p:stCondLst>
                            <p:childTnLst>
                              <p:par>
                                <p:cTn id="119" presetID="53" presetClass="entr" presetSubtype="16" fill="hold" nodeType="afterEffect">
                                  <p:stCondLst>
                                    <p:cond delay="0"/>
                                  </p:stCondLst>
                                  <p:childTnLst>
                                    <p:set>
                                      <p:cBhvr>
                                        <p:cTn id="120" dur="1" fill="hold">
                                          <p:stCondLst>
                                            <p:cond delay="0"/>
                                          </p:stCondLst>
                                        </p:cTn>
                                        <p:tgtEl>
                                          <p:spTgt spid="72"/>
                                        </p:tgtEl>
                                        <p:attrNameLst>
                                          <p:attrName>style.visibility</p:attrName>
                                        </p:attrNameLst>
                                      </p:cBhvr>
                                      <p:to>
                                        <p:strVal val="visible"/>
                                      </p:to>
                                    </p:set>
                                    <p:anim calcmode="lin" valueType="num">
                                      <p:cBhvr>
                                        <p:cTn id="121" dur="250" fill="hold"/>
                                        <p:tgtEl>
                                          <p:spTgt spid="72"/>
                                        </p:tgtEl>
                                        <p:attrNameLst>
                                          <p:attrName>ppt_w</p:attrName>
                                        </p:attrNameLst>
                                      </p:cBhvr>
                                      <p:tavLst>
                                        <p:tav tm="0">
                                          <p:val>
                                            <p:fltVal val="0"/>
                                          </p:val>
                                        </p:tav>
                                        <p:tav tm="100000">
                                          <p:val>
                                            <p:strVal val="#ppt_w"/>
                                          </p:val>
                                        </p:tav>
                                      </p:tavLst>
                                    </p:anim>
                                    <p:anim calcmode="lin" valueType="num">
                                      <p:cBhvr>
                                        <p:cTn id="122" dur="250" fill="hold"/>
                                        <p:tgtEl>
                                          <p:spTgt spid="72"/>
                                        </p:tgtEl>
                                        <p:attrNameLst>
                                          <p:attrName>ppt_h</p:attrName>
                                        </p:attrNameLst>
                                      </p:cBhvr>
                                      <p:tavLst>
                                        <p:tav tm="0">
                                          <p:val>
                                            <p:fltVal val="0"/>
                                          </p:val>
                                        </p:tav>
                                        <p:tav tm="100000">
                                          <p:val>
                                            <p:strVal val="#ppt_h"/>
                                          </p:val>
                                        </p:tav>
                                      </p:tavLst>
                                    </p:anim>
                                    <p:animEffect transition="in" filter="fade">
                                      <p:cBhvr>
                                        <p:cTn id="123" dur="250"/>
                                        <p:tgtEl>
                                          <p:spTgt spid="72"/>
                                        </p:tgtEl>
                                      </p:cBhvr>
                                    </p:animEffect>
                                  </p:childTnLst>
                                </p:cTn>
                              </p:par>
                            </p:childTnLst>
                          </p:cTn>
                        </p:par>
                        <p:par>
                          <p:cTn id="124" fill="hold">
                            <p:stCondLst>
                              <p:cond delay="10000"/>
                            </p:stCondLst>
                            <p:childTnLst>
                              <p:par>
                                <p:cTn id="125" presetID="53" presetClass="entr" presetSubtype="16" fill="hold" nodeType="afterEffect">
                                  <p:stCondLst>
                                    <p:cond delay="0"/>
                                  </p:stCondLst>
                                  <p:childTnLst>
                                    <p:set>
                                      <p:cBhvr>
                                        <p:cTn id="126" dur="1" fill="hold">
                                          <p:stCondLst>
                                            <p:cond delay="0"/>
                                          </p:stCondLst>
                                        </p:cTn>
                                        <p:tgtEl>
                                          <p:spTgt spid="75"/>
                                        </p:tgtEl>
                                        <p:attrNameLst>
                                          <p:attrName>style.visibility</p:attrName>
                                        </p:attrNameLst>
                                      </p:cBhvr>
                                      <p:to>
                                        <p:strVal val="visible"/>
                                      </p:to>
                                    </p:set>
                                    <p:anim calcmode="lin" valueType="num">
                                      <p:cBhvr>
                                        <p:cTn id="127" dur="250" fill="hold"/>
                                        <p:tgtEl>
                                          <p:spTgt spid="75"/>
                                        </p:tgtEl>
                                        <p:attrNameLst>
                                          <p:attrName>ppt_w</p:attrName>
                                        </p:attrNameLst>
                                      </p:cBhvr>
                                      <p:tavLst>
                                        <p:tav tm="0">
                                          <p:val>
                                            <p:fltVal val="0"/>
                                          </p:val>
                                        </p:tav>
                                        <p:tav tm="100000">
                                          <p:val>
                                            <p:strVal val="#ppt_w"/>
                                          </p:val>
                                        </p:tav>
                                      </p:tavLst>
                                    </p:anim>
                                    <p:anim calcmode="lin" valueType="num">
                                      <p:cBhvr>
                                        <p:cTn id="128" dur="250" fill="hold"/>
                                        <p:tgtEl>
                                          <p:spTgt spid="75"/>
                                        </p:tgtEl>
                                        <p:attrNameLst>
                                          <p:attrName>ppt_h</p:attrName>
                                        </p:attrNameLst>
                                      </p:cBhvr>
                                      <p:tavLst>
                                        <p:tav tm="0">
                                          <p:val>
                                            <p:fltVal val="0"/>
                                          </p:val>
                                        </p:tav>
                                        <p:tav tm="100000">
                                          <p:val>
                                            <p:strVal val="#ppt_h"/>
                                          </p:val>
                                        </p:tav>
                                      </p:tavLst>
                                    </p:anim>
                                    <p:animEffect transition="in" filter="fade">
                                      <p:cBhvr>
                                        <p:cTn id="129" dur="250"/>
                                        <p:tgtEl>
                                          <p:spTgt spid="75"/>
                                        </p:tgtEl>
                                      </p:cBhvr>
                                    </p:animEffect>
                                  </p:childTnLst>
                                </p:cTn>
                              </p:par>
                            </p:childTnLst>
                          </p:cTn>
                        </p:par>
                        <p:par>
                          <p:cTn id="130" fill="hold">
                            <p:stCondLst>
                              <p:cond delay="10500"/>
                            </p:stCondLst>
                            <p:childTnLst>
                              <p:par>
                                <p:cTn id="131" presetID="53" presetClass="entr" presetSubtype="16" fill="hold" nodeType="afterEffect">
                                  <p:stCondLst>
                                    <p:cond delay="0"/>
                                  </p:stCondLst>
                                  <p:childTnLst>
                                    <p:set>
                                      <p:cBhvr>
                                        <p:cTn id="132" dur="1" fill="hold">
                                          <p:stCondLst>
                                            <p:cond delay="0"/>
                                          </p:stCondLst>
                                        </p:cTn>
                                        <p:tgtEl>
                                          <p:spTgt spid="48"/>
                                        </p:tgtEl>
                                        <p:attrNameLst>
                                          <p:attrName>style.visibility</p:attrName>
                                        </p:attrNameLst>
                                      </p:cBhvr>
                                      <p:to>
                                        <p:strVal val="visible"/>
                                      </p:to>
                                    </p:set>
                                    <p:anim calcmode="lin" valueType="num">
                                      <p:cBhvr>
                                        <p:cTn id="133" dur="250" fill="hold"/>
                                        <p:tgtEl>
                                          <p:spTgt spid="48"/>
                                        </p:tgtEl>
                                        <p:attrNameLst>
                                          <p:attrName>ppt_w</p:attrName>
                                        </p:attrNameLst>
                                      </p:cBhvr>
                                      <p:tavLst>
                                        <p:tav tm="0">
                                          <p:val>
                                            <p:fltVal val="0"/>
                                          </p:val>
                                        </p:tav>
                                        <p:tav tm="100000">
                                          <p:val>
                                            <p:strVal val="#ppt_w"/>
                                          </p:val>
                                        </p:tav>
                                      </p:tavLst>
                                    </p:anim>
                                    <p:anim calcmode="lin" valueType="num">
                                      <p:cBhvr>
                                        <p:cTn id="134" dur="250" fill="hold"/>
                                        <p:tgtEl>
                                          <p:spTgt spid="48"/>
                                        </p:tgtEl>
                                        <p:attrNameLst>
                                          <p:attrName>ppt_h</p:attrName>
                                        </p:attrNameLst>
                                      </p:cBhvr>
                                      <p:tavLst>
                                        <p:tav tm="0">
                                          <p:val>
                                            <p:fltVal val="0"/>
                                          </p:val>
                                        </p:tav>
                                        <p:tav tm="100000">
                                          <p:val>
                                            <p:strVal val="#ppt_h"/>
                                          </p:val>
                                        </p:tav>
                                      </p:tavLst>
                                    </p:anim>
                                    <p:animEffect transition="in" filter="fade">
                                      <p:cBhvr>
                                        <p:cTn id="135" dur="250"/>
                                        <p:tgtEl>
                                          <p:spTgt spid="48"/>
                                        </p:tgtEl>
                                      </p:cBhvr>
                                    </p:animEffect>
                                  </p:childTnLst>
                                </p:cTn>
                              </p:par>
                            </p:childTnLst>
                          </p:cTn>
                        </p:par>
                        <p:par>
                          <p:cTn id="136" fill="hold">
                            <p:stCondLst>
                              <p:cond delay="11000"/>
                            </p:stCondLst>
                            <p:childTnLst>
                              <p:par>
                                <p:cTn id="137" presetID="53" presetClass="entr" presetSubtype="16" fill="hold" nodeType="afterEffect">
                                  <p:stCondLst>
                                    <p:cond delay="0"/>
                                  </p:stCondLst>
                                  <p:childTnLst>
                                    <p:set>
                                      <p:cBhvr>
                                        <p:cTn id="138" dur="1" fill="hold">
                                          <p:stCondLst>
                                            <p:cond delay="0"/>
                                          </p:stCondLst>
                                        </p:cTn>
                                        <p:tgtEl>
                                          <p:spTgt spid="66"/>
                                        </p:tgtEl>
                                        <p:attrNameLst>
                                          <p:attrName>style.visibility</p:attrName>
                                        </p:attrNameLst>
                                      </p:cBhvr>
                                      <p:to>
                                        <p:strVal val="visible"/>
                                      </p:to>
                                    </p:set>
                                    <p:anim calcmode="lin" valueType="num">
                                      <p:cBhvr>
                                        <p:cTn id="139" dur="250" fill="hold"/>
                                        <p:tgtEl>
                                          <p:spTgt spid="66"/>
                                        </p:tgtEl>
                                        <p:attrNameLst>
                                          <p:attrName>ppt_w</p:attrName>
                                        </p:attrNameLst>
                                      </p:cBhvr>
                                      <p:tavLst>
                                        <p:tav tm="0">
                                          <p:val>
                                            <p:fltVal val="0"/>
                                          </p:val>
                                        </p:tav>
                                        <p:tav tm="100000">
                                          <p:val>
                                            <p:strVal val="#ppt_w"/>
                                          </p:val>
                                        </p:tav>
                                      </p:tavLst>
                                    </p:anim>
                                    <p:anim calcmode="lin" valueType="num">
                                      <p:cBhvr>
                                        <p:cTn id="140" dur="250" fill="hold"/>
                                        <p:tgtEl>
                                          <p:spTgt spid="66"/>
                                        </p:tgtEl>
                                        <p:attrNameLst>
                                          <p:attrName>ppt_h</p:attrName>
                                        </p:attrNameLst>
                                      </p:cBhvr>
                                      <p:tavLst>
                                        <p:tav tm="0">
                                          <p:val>
                                            <p:fltVal val="0"/>
                                          </p:val>
                                        </p:tav>
                                        <p:tav tm="100000">
                                          <p:val>
                                            <p:strVal val="#ppt_h"/>
                                          </p:val>
                                        </p:tav>
                                      </p:tavLst>
                                    </p:anim>
                                    <p:animEffect transition="in" filter="fade">
                                      <p:cBhvr>
                                        <p:cTn id="141" dur="250"/>
                                        <p:tgtEl>
                                          <p:spTgt spid="66"/>
                                        </p:tgtEl>
                                      </p:cBhvr>
                                    </p:animEffect>
                                  </p:childTnLst>
                                </p:cTn>
                              </p:par>
                            </p:childTnLst>
                          </p:cTn>
                        </p:par>
                        <p:par>
                          <p:cTn id="142" fill="hold">
                            <p:stCondLst>
                              <p:cond delay="11500"/>
                            </p:stCondLst>
                            <p:childTnLst>
                              <p:par>
                                <p:cTn id="143" presetID="53" presetClass="entr" presetSubtype="16" fill="hold" nodeType="afterEffect">
                                  <p:stCondLst>
                                    <p:cond delay="0"/>
                                  </p:stCondLst>
                                  <p:childTnLst>
                                    <p:set>
                                      <p:cBhvr>
                                        <p:cTn id="144" dur="1" fill="hold">
                                          <p:stCondLst>
                                            <p:cond delay="0"/>
                                          </p:stCondLst>
                                        </p:cTn>
                                        <p:tgtEl>
                                          <p:spTgt spid="78"/>
                                        </p:tgtEl>
                                        <p:attrNameLst>
                                          <p:attrName>style.visibility</p:attrName>
                                        </p:attrNameLst>
                                      </p:cBhvr>
                                      <p:to>
                                        <p:strVal val="visible"/>
                                      </p:to>
                                    </p:set>
                                    <p:anim calcmode="lin" valueType="num">
                                      <p:cBhvr>
                                        <p:cTn id="145" dur="250" fill="hold"/>
                                        <p:tgtEl>
                                          <p:spTgt spid="78"/>
                                        </p:tgtEl>
                                        <p:attrNameLst>
                                          <p:attrName>ppt_w</p:attrName>
                                        </p:attrNameLst>
                                      </p:cBhvr>
                                      <p:tavLst>
                                        <p:tav tm="0">
                                          <p:val>
                                            <p:fltVal val="0"/>
                                          </p:val>
                                        </p:tav>
                                        <p:tav tm="100000">
                                          <p:val>
                                            <p:strVal val="#ppt_w"/>
                                          </p:val>
                                        </p:tav>
                                      </p:tavLst>
                                    </p:anim>
                                    <p:anim calcmode="lin" valueType="num">
                                      <p:cBhvr>
                                        <p:cTn id="146" dur="250" fill="hold"/>
                                        <p:tgtEl>
                                          <p:spTgt spid="78"/>
                                        </p:tgtEl>
                                        <p:attrNameLst>
                                          <p:attrName>ppt_h</p:attrName>
                                        </p:attrNameLst>
                                      </p:cBhvr>
                                      <p:tavLst>
                                        <p:tav tm="0">
                                          <p:val>
                                            <p:fltVal val="0"/>
                                          </p:val>
                                        </p:tav>
                                        <p:tav tm="100000">
                                          <p:val>
                                            <p:strVal val="#ppt_h"/>
                                          </p:val>
                                        </p:tav>
                                      </p:tavLst>
                                    </p:anim>
                                    <p:animEffect transition="in" filter="fade">
                                      <p:cBhvr>
                                        <p:cTn id="147" dur="250"/>
                                        <p:tgtEl>
                                          <p:spTgt spid="78"/>
                                        </p:tgtEl>
                                      </p:cBhvr>
                                    </p:animEffect>
                                  </p:childTnLst>
                                </p:cTn>
                              </p:par>
                            </p:childTnLst>
                          </p:cTn>
                        </p:par>
                        <p:par>
                          <p:cTn id="148" fill="hold">
                            <p:stCondLst>
                              <p:cond delay="12000"/>
                            </p:stCondLst>
                            <p:childTnLst>
                              <p:par>
                                <p:cTn id="149" presetID="10" presetClass="entr" presetSubtype="0" fill="hold" grpId="0" nodeType="afterEffect">
                                  <p:stCondLst>
                                    <p:cond delay="0"/>
                                  </p:stCondLst>
                                  <p:childTnLst>
                                    <p:set>
                                      <p:cBhvr>
                                        <p:cTn id="150" dur="1" fill="hold">
                                          <p:stCondLst>
                                            <p:cond delay="0"/>
                                          </p:stCondLst>
                                        </p:cTn>
                                        <p:tgtEl>
                                          <p:spTgt spid="3"/>
                                        </p:tgtEl>
                                        <p:attrNameLst>
                                          <p:attrName>style.visibility</p:attrName>
                                        </p:attrNameLst>
                                      </p:cBhvr>
                                      <p:to>
                                        <p:strVal val="visible"/>
                                      </p:to>
                                    </p:set>
                                    <p:animEffect transition="in" filter="fade">
                                      <p:cBhvr>
                                        <p:cTn id="151" dur="500"/>
                                        <p:tgtEl>
                                          <p:spTgt spid="3"/>
                                        </p:tgtEl>
                                      </p:cBhvr>
                                    </p:animEffect>
                                  </p:childTnLst>
                                </p:cTn>
                              </p:par>
                              <p:par>
                                <p:cTn id="152" presetID="10" presetClass="entr" presetSubtype="0" fill="hold" nodeType="withEffect">
                                  <p:stCondLst>
                                    <p:cond delay="0"/>
                                  </p:stCondLst>
                                  <p:childTnLst>
                                    <p:set>
                                      <p:cBhvr>
                                        <p:cTn id="153" dur="1" fill="hold">
                                          <p:stCondLst>
                                            <p:cond delay="0"/>
                                          </p:stCondLst>
                                        </p:cTn>
                                        <p:tgtEl>
                                          <p:spTgt spid="5"/>
                                        </p:tgtEl>
                                        <p:attrNameLst>
                                          <p:attrName>style.visibility</p:attrName>
                                        </p:attrNameLst>
                                      </p:cBhvr>
                                      <p:to>
                                        <p:strVal val="visible"/>
                                      </p:to>
                                    </p:set>
                                    <p:animEffect transition="in" filter="fade">
                                      <p:cBhvr>
                                        <p:cTn id="154" dur="500"/>
                                        <p:tgtEl>
                                          <p:spTgt spid="5"/>
                                        </p:tgtEl>
                                      </p:cBhvr>
                                    </p:animEffect>
                                  </p:childTnLst>
                                </p:cTn>
                              </p:par>
                            </p:childTnLst>
                          </p:cTn>
                        </p:par>
                        <p:par>
                          <p:cTn id="155" fill="hold">
                            <p:stCondLst>
                              <p:cond delay="12500"/>
                            </p:stCondLst>
                            <p:childTnLst>
                              <p:par>
                                <p:cTn id="156" presetID="1" presetClass="entr" presetSubtype="0" fill="hold" nodeType="afterEffect">
                                  <p:stCondLst>
                                    <p:cond delay="0"/>
                                  </p:stCondLst>
                                  <p:childTnLst>
                                    <p:set>
                                      <p:cBhvr>
                                        <p:cTn id="157" dur="1" fill="hold">
                                          <p:stCondLst>
                                            <p:cond delay="0"/>
                                          </p:stCondLst>
                                        </p:cTn>
                                        <p:tgtEl>
                                          <p:spTgt spid="5"/>
                                        </p:tgtEl>
                                        <p:attrNameLst>
                                          <p:attrName>style.visibility</p:attrName>
                                        </p:attrNameLst>
                                      </p:cBhvr>
                                      <p:to>
                                        <p:strVal val="visible"/>
                                      </p:to>
                                    </p:set>
                                  </p:childTnLst>
                                </p:cTn>
                              </p:par>
                              <p:par>
                                <p:cTn id="158" presetID="63" presetClass="path" presetSubtype="0" accel="50000" decel="50000" fill="hold" nodeType="withEffect">
                                  <p:stCondLst>
                                    <p:cond delay="0"/>
                                  </p:stCondLst>
                                  <p:childTnLst>
                                    <p:animMotion origin="layout" path="M -3.5467E-6 -3.88007E-6 L 0.45722 -0.00235 " pathEditMode="relative" rAng="0" ptsTypes="AA">
                                      <p:cBhvr>
                                        <p:cTn id="159" dur="2000" fill="hold"/>
                                        <p:tgtEl>
                                          <p:spTgt spid="5"/>
                                        </p:tgtEl>
                                        <p:attrNameLst>
                                          <p:attrName>ppt_x</p:attrName>
                                          <p:attrName>ppt_y</p:attrName>
                                        </p:attrNameLst>
                                      </p:cBhvr>
                                      <p:rCtr x="22861" y="-118"/>
                                    </p:animMotion>
                                  </p:childTnLst>
                                </p:cTn>
                              </p:par>
                              <p:par>
                                <p:cTn id="160" presetID="22" presetClass="entr" presetSubtype="8" fill="hold" grpId="0" nodeType="withEffect">
                                  <p:stCondLst>
                                    <p:cond delay="250"/>
                                  </p:stCondLst>
                                  <p:childTnLst>
                                    <p:set>
                                      <p:cBhvr>
                                        <p:cTn id="161" dur="1" fill="hold">
                                          <p:stCondLst>
                                            <p:cond delay="0"/>
                                          </p:stCondLst>
                                        </p:cTn>
                                        <p:tgtEl>
                                          <p:spTgt spid="4"/>
                                        </p:tgtEl>
                                        <p:attrNameLst>
                                          <p:attrName>style.visibility</p:attrName>
                                        </p:attrNameLst>
                                      </p:cBhvr>
                                      <p:to>
                                        <p:strVal val="visible"/>
                                      </p:to>
                                    </p:set>
                                    <p:animEffect transition="in" filter="wipe(left)">
                                      <p:cBhvr>
                                        <p:cTn id="162" dur="1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25" grpId="0" animBg="1"/>
      <p:bldP spid="26" grpId="0" animBg="1"/>
      <p:bldP spid="27" grpId="0" animBg="1"/>
      <p:bldP spid="28" grpId="0" animBg="1"/>
      <p:bldP spid="41" grpId="0"/>
      <p:bldP spid="42" grpId="0"/>
      <p:bldP spid="43" grpId="0" bldLvl="0" animBg="1"/>
      <p:bldP spid="44"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3C9D73CC-E4D7-6D4F-97FA-2D4ECE59121D}"/>
              </a:ext>
            </a:extLst>
          </p:cNvPr>
          <p:cNvSpPr txBox="1"/>
          <p:nvPr/>
        </p:nvSpPr>
        <p:spPr>
          <a:xfrm>
            <a:off x="972493" y="1116161"/>
            <a:ext cx="7416824" cy="3985706"/>
          </a:xfrm>
          <a:prstGeom prst="rect">
            <a:avLst/>
          </a:prstGeom>
          <a:solidFill>
            <a:schemeClr val="accent2">
              <a:lumMod val="40000"/>
              <a:lumOff val="60000"/>
            </a:schemeClr>
          </a:solidFill>
        </p:spPr>
        <p:txBody>
          <a:bodyPr wrap="square" rtlCol="0">
            <a:spAutoFit/>
          </a:bodyPr>
          <a:lstStyle/>
          <a:p>
            <a:r>
              <a:rPr lang="vi-VN" sz="1100"/>
              <a:t>{% load static %}</a:t>
            </a:r>
          </a:p>
          <a:p>
            <a:r>
              <a:rPr lang="vi-VN" sz="1100"/>
              <a:t>{% include '../style.html' %}</a:t>
            </a:r>
          </a:p>
          <a:p>
            <a:r>
              <a:rPr lang="vi-VN" sz="1100"/>
              <a:t>{% include 'nav.html' %}</a:t>
            </a:r>
          </a:p>
          <a:p>
            <a:r>
              <a:rPr lang="vi-VN" sz="1100"/>
              <a:t>    {% block man %}</a:t>
            </a:r>
          </a:p>
          <a:p>
            <a:r>
              <a:rPr lang="vi-VN" sz="1100"/>
              <a:t>    &lt;main&gt;</a:t>
            </a:r>
          </a:p>
          <a:p>
            <a:r>
              <a:rPr lang="vi-VN" sz="1100"/>
              <a:t>    &lt;h1&gt;Man&lt;/h1&gt;</a:t>
            </a:r>
          </a:p>
          <a:p>
            <a:r>
              <a:rPr lang="vi-VN" sz="1100"/>
              <a:t>    {% block manshow %}</a:t>
            </a:r>
          </a:p>
          <a:p>
            <a:r>
              <a:rPr lang="vi-VN" sz="1100"/>
              <a:t>    &lt;div class="products-container"&gt;</a:t>
            </a:r>
          </a:p>
          <a:p>
            <a:r>
              <a:rPr lang="vi-VN" sz="1100"/>
              <a:t>        {% for product in products %}</a:t>
            </a:r>
          </a:p>
          <a:p>
            <a:r>
              <a:rPr lang="vi-VN" sz="1100"/>
              <a:t>        &lt;div class="product rounded-corners"&gt;</a:t>
            </a:r>
          </a:p>
          <a:p>
            <a:r>
              <a:rPr lang="vi-VN" sz="1100"/>
              <a:t>            &lt;img class="rounded-corners" src="{% static product.image %}" alt="{{ product.name }}"&gt;</a:t>
            </a:r>
          </a:p>
          <a:p>
            <a:r>
              <a:rPr lang="vi-VN" sz="1100"/>
              <a:t>            &lt;h3&gt;{{ product.name }}&lt;/h3&gt;</a:t>
            </a:r>
          </a:p>
          <a:p>
            <a:r>
              <a:rPr lang="vi-VN" sz="1100"/>
              <a:t>            &lt;p&gt;Giá: {{ product.price }}$&lt;/p&gt;</a:t>
            </a:r>
          </a:p>
          <a:p>
            <a:r>
              <a:rPr lang="vi-VN" sz="1100"/>
              <a:t>            &lt;button class="favorite-button"&gt;{{ product.favorite|yesno:"Favorited,Add to favorites" }}&lt;/button&gt;</a:t>
            </a:r>
          </a:p>
          <a:p>
            <a:r>
              <a:rPr lang="vi-VN" sz="1100"/>
              <a:t>            &lt;a href="{% url 'product_detail' product.id %}" class="more-info-button"&gt;Show&lt;/a&gt;            </a:t>
            </a:r>
          </a:p>
          <a:p>
            <a:r>
              <a:rPr lang="vi-VN" sz="1100"/>
              <a:t>            &lt;button class="buy-now-button"&gt;Buy now 💵&lt;/button&gt;</a:t>
            </a:r>
          </a:p>
          <a:p>
            <a:r>
              <a:rPr lang="vi-VN" sz="1100"/>
              <a:t>        &lt;/div&gt;</a:t>
            </a:r>
          </a:p>
          <a:p>
            <a:r>
              <a:rPr lang="vi-VN" sz="1100"/>
              <a:t>        {% endfor %}</a:t>
            </a:r>
          </a:p>
          <a:p>
            <a:r>
              <a:rPr lang="vi-VN" sz="1100"/>
              <a:t>    &lt;/div&gt;</a:t>
            </a:r>
          </a:p>
          <a:p>
            <a:r>
              <a:rPr lang="vi-VN" sz="1100"/>
              <a:t>    {% endblock manshow %}</a:t>
            </a:r>
          </a:p>
          <a:p>
            <a:r>
              <a:rPr lang="vi-VN" sz="1100"/>
              <a:t>&lt;/main&gt;</a:t>
            </a:r>
          </a:p>
          <a:p>
            <a:r>
              <a:rPr lang="vi-VN" sz="1100"/>
              <a:t>    {% endblock man %}</a:t>
            </a:r>
          </a:p>
          <a:p>
            <a:r>
              <a:rPr lang="vi-VN" sz="1100"/>
              <a:t>    {% include '../footer.html' %}</a:t>
            </a:r>
          </a:p>
        </p:txBody>
      </p:sp>
      <p:sp>
        <p:nvSpPr>
          <p:cNvPr id="4" name="Hộp Văn bản 3">
            <a:extLst>
              <a:ext uri="{FF2B5EF4-FFF2-40B4-BE49-F238E27FC236}">
                <a16:creationId xmlns:a16="http://schemas.microsoft.com/office/drawing/2014/main" id="{E88BBCF6-CA3F-0A18-B67E-591B0859CB8E}"/>
              </a:ext>
            </a:extLst>
          </p:cNvPr>
          <p:cNvSpPr txBox="1"/>
          <p:nvPr/>
        </p:nvSpPr>
        <p:spPr>
          <a:xfrm>
            <a:off x="1404541" y="324073"/>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Trang tiếp theo(1)</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04980415"/>
      </p:ext>
    </p:extLst>
  </p:cSld>
  <p:clrMapOvr>
    <a:masterClrMapping/>
  </p:clrMapOvr>
  <p:transition spd="med" advClick="0" advTm="0">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ình ảnh 2">
            <a:extLst>
              <a:ext uri="{FF2B5EF4-FFF2-40B4-BE49-F238E27FC236}">
                <a16:creationId xmlns:a16="http://schemas.microsoft.com/office/drawing/2014/main" id="{2F800839-91C9-903D-F417-FF092DF4F546}"/>
              </a:ext>
            </a:extLst>
          </p:cNvPr>
          <p:cNvPicPr>
            <a:picLocks noChangeAspect="1"/>
          </p:cNvPicPr>
          <p:nvPr/>
        </p:nvPicPr>
        <p:blipFill>
          <a:blip r:embed="rId2"/>
          <a:stretch>
            <a:fillRect/>
          </a:stretch>
        </p:blipFill>
        <p:spPr>
          <a:xfrm>
            <a:off x="972493" y="612105"/>
            <a:ext cx="7344816" cy="2376263"/>
          </a:xfrm>
          <a:prstGeom prst="rect">
            <a:avLst/>
          </a:prstGeom>
        </p:spPr>
      </p:pic>
      <p:pic>
        <p:nvPicPr>
          <p:cNvPr id="5" name="Hình ảnh 4">
            <a:extLst>
              <a:ext uri="{FF2B5EF4-FFF2-40B4-BE49-F238E27FC236}">
                <a16:creationId xmlns:a16="http://schemas.microsoft.com/office/drawing/2014/main" id="{1F37CFBA-DD79-9A77-1B30-33DA46AFDB17}"/>
              </a:ext>
            </a:extLst>
          </p:cNvPr>
          <p:cNvPicPr>
            <a:picLocks noChangeAspect="1"/>
          </p:cNvPicPr>
          <p:nvPr/>
        </p:nvPicPr>
        <p:blipFill>
          <a:blip r:embed="rId3"/>
          <a:stretch>
            <a:fillRect/>
          </a:stretch>
        </p:blipFill>
        <p:spPr>
          <a:xfrm>
            <a:off x="900485" y="3060377"/>
            <a:ext cx="7488832" cy="2240230"/>
          </a:xfrm>
          <a:prstGeom prst="rect">
            <a:avLst/>
          </a:prstGeom>
        </p:spPr>
      </p:pic>
      <p:sp>
        <p:nvSpPr>
          <p:cNvPr id="6" name="Hộp Văn bản 5">
            <a:extLst>
              <a:ext uri="{FF2B5EF4-FFF2-40B4-BE49-F238E27FC236}">
                <a16:creationId xmlns:a16="http://schemas.microsoft.com/office/drawing/2014/main" id="{5553F93D-FBD1-5097-341A-5711F337FFDB}"/>
              </a:ext>
            </a:extLst>
          </p:cNvPr>
          <p:cNvSpPr txBox="1"/>
          <p:nvPr/>
        </p:nvSpPr>
        <p:spPr>
          <a:xfrm>
            <a:off x="1332533" y="-5711"/>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Trang tiếp theo(1)</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43492178"/>
      </p:ext>
    </p:extLst>
  </p:cSld>
  <p:clrMapOvr>
    <a:masterClrMapping/>
  </p:clrMapOvr>
  <p:transition spd="med" advClick="0" advTm="0">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4DF7523A-0D34-E27F-35E4-B0F8EFC813FF}"/>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Trang tiếp theo(2)</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72D634C0-5C52-5D68-EE57-4065400FA9C2}"/>
              </a:ext>
            </a:extLst>
          </p:cNvPr>
          <p:cNvSpPr txBox="1"/>
          <p:nvPr/>
        </p:nvSpPr>
        <p:spPr>
          <a:xfrm>
            <a:off x="828477" y="612105"/>
            <a:ext cx="6480720" cy="4662815"/>
          </a:xfrm>
          <a:prstGeom prst="rect">
            <a:avLst/>
          </a:prstGeom>
          <a:solidFill>
            <a:schemeClr val="accent3">
              <a:lumMod val="40000"/>
              <a:lumOff val="60000"/>
            </a:schemeClr>
          </a:solidFill>
        </p:spPr>
        <p:txBody>
          <a:bodyPr wrap="square" rtlCol="0">
            <a:spAutoFit/>
          </a:bodyPr>
          <a:lstStyle/>
          <a:p>
            <a:r>
              <a:rPr lang="vi-VN" sz="1100"/>
              <a:t>{% load static %}</a:t>
            </a:r>
          </a:p>
          <a:p>
            <a:r>
              <a:rPr lang="vi-VN" sz="1100"/>
              <a:t>{% include '../style.html' %}</a:t>
            </a:r>
          </a:p>
          <a:p>
            <a:r>
              <a:rPr lang="vi-VN" sz="1100"/>
              <a:t>{% include 'nav.html' %}</a:t>
            </a:r>
          </a:p>
          <a:p>
            <a:r>
              <a:rPr lang="vi-VN" sz="1100"/>
              <a:t>    {% block women %}</a:t>
            </a:r>
          </a:p>
          <a:p>
            <a:r>
              <a:rPr lang="vi-VN" sz="1100"/>
              <a:t>    &lt;main&gt;</a:t>
            </a:r>
          </a:p>
          <a:p>
            <a:r>
              <a:rPr lang="vi-VN" sz="1100"/>
              <a:t>        &lt;h1&gt;Women&lt;/h1&gt;</a:t>
            </a:r>
          </a:p>
          <a:p>
            <a:r>
              <a:rPr lang="vi-VN" sz="1100"/>
              <a:t>        {% block search %}</a:t>
            </a:r>
          </a:p>
          <a:p>
            <a:r>
              <a:rPr lang="vi-VN" sz="1100"/>
              <a:t>        &lt;div class="products-container"&gt;</a:t>
            </a:r>
          </a:p>
          <a:p>
            <a:r>
              <a:rPr lang="vi-VN" sz="1100"/>
              <a:t>            {% for product in shop_women %}</a:t>
            </a:r>
          </a:p>
          <a:p>
            <a:r>
              <a:rPr lang="vi-VN" sz="1100"/>
              <a:t>    &lt;div class="product rounded-corners"&gt;</a:t>
            </a:r>
          </a:p>
          <a:p>
            <a:r>
              <a:rPr lang="vi-VN" sz="1100"/>
              <a:t>&lt;img class="rounded-corners" src="{{ product.image.url }}" alt="{{ product.name }}"&gt;</a:t>
            </a:r>
          </a:p>
          <a:p>
            <a:r>
              <a:rPr lang="vi-VN" sz="1100"/>
              <a:t>        &lt;h3&gt;{{ product.name }}&lt;/h3&gt;</a:t>
            </a:r>
          </a:p>
          <a:p>
            <a:r>
              <a:rPr lang="vi-VN" sz="1100"/>
              <a:t>        &lt;p&gt;Giá: {{ product.price }}$&lt;/p&gt;</a:t>
            </a:r>
          </a:p>
          <a:p>
            <a:r>
              <a:rPr lang="vi-VN" sz="1100"/>
              <a:t>        &lt;a href="{% url 'product_detail' product.id %}" class="more-info-button"&gt;Show&lt;/a&gt;            </a:t>
            </a:r>
          </a:p>
          <a:p>
            <a:r>
              <a:rPr lang="vi-VN" sz="1100"/>
              <a:t>        &lt;form action="{% url 'add_to_cart' %}" method="post"&gt;</a:t>
            </a:r>
          </a:p>
          <a:p>
            <a:r>
              <a:rPr lang="vi-VN" sz="1100"/>
              <a:t>            {% csrf_token %}</a:t>
            </a:r>
          </a:p>
          <a:p>
            <a:r>
              <a:rPr lang="vi-VN" sz="1100"/>
              <a:t>            &lt;input type="hidden" name="product_id" value="{{ product.id }}"&gt;</a:t>
            </a:r>
          </a:p>
          <a:p>
            <a:r>
              <a:rPr lang="vi-VN" sz="1100"/>
              <a:t>            &lt;input type="submit" value="Buy now 💵" class="buy-now-button"&gt;</a:t>
            </a:r>
          </a:p>
          <a:p>
            <a:r>
              <a:rPr lang="vi-VN" sz="1100"/>
              <a:t>        &lt;/form&gt;</a:t>
            </a:r>
          </a:p>
          <a:p>
            <a:r>
              <a:rPr lang="vi-VN" sz="1100"/>
              <a:t>    &lt;/div&gt;</a:t>
            </a:r>
          </a:p>
          <a:p>
            <a:r>
              <a:rPr lang="vi-VN" sz="1100"/>
              <a:t>{% empty %}&lt;p&gt;No products available.&lt;/p&gt;{% endfor %}</a:t>
            </a:r>
          </a:p>
          <a:p>
            <a:r>
              <a:rPr lang="vi-VN" sz="1100"/>
              <a:t>        &lt;/div&gt;</a:t>
            </a:r>
          </a:p>
          <a:p>
            <a:r>
              <a:rPr lang="vi-VN" sz="1100"/>
              <a:t>        {% endblock search %}</a:t>
            </a:r>
          </a:p>
          <a:p>
            <a:r>
              <a:rPr lang="vi-VN" sz="1100"/>
              <a:t>&lt;/main&gt;</a:t>
            </a:r>
          </a:p>
          <a:p>
            <a:r>
              <a:rPr lang="vi-VN" sz="1100"/>
              <a:t>    {% endblock women %}</a:t>
            </a:r>
          </a:p>
          <a:p>
            <a:r>
              <a:rPr lang="vi-VN" sz="1100"/>
              <a:t>    {% include '../footer.html' %}</a:t>
            </a:r>
          </a:p>
        </p:txBody>
      </p:sp>
    </p:spTree>
    <p:extLst>
      <p:ext uri="{BB962C8B-B14F-4D97-AF65-F5344CB8AC3E}">
        <p14:creationId xmlns:p14="http://schemas.microsoft.com/office/powerpoint/2010/main" val="1153394421"/>
      </p:ext>
    </p:extLst>
  </p:cSld>
  <p:clrMapOvr>
    <a:masterClrMapping/>
  </p:clrMapOvr>
  <p:transition spd="med" advClick="0" advTm="0">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ình ảnh 2">
            <a:extLst>
              <a:ext uri="{FF2B5EF4-FFF2-40B4-BE49-F238E27FC236}">
                <a16:creationId xmlns:a16="http://schemas.microsoft.com/office/drawing/2014/main" id="{D09DE60F-2EC3-9022-C82A-6D51BC6A4178}"/>
              </a:ext>
            </a:extLst>
          </p:cNvPr>
          <p:cNvPicPr>
            <a:picLocks noChangeAspect="1"/>
          </p:cNvPicPr>
          <p:nvPr/>
        </p:nvPicPr>
        <p:blipFill>
          <a:blip r:embed="rId2"/>
          <a:stretch>
            <a:fillRect/>
          </a:stretch>
        </p:blipFill>
        <p:spPr>
          <a:xfrm>
            <a:off x="972493" y="612105"/>
            <a:ext cx="8082132" cy="2808312"/>
          </a:xfrm>
          <a:prstGeom prst="rect">
            <a:avLst/>
          </a:prstGeom>
        </p:spPr>
      </p:pic>
      <p:sp>
        <p:nvSpPr>
          <p:cNvPr id="4" name="Hộp Văn bản 3">
            <a:extLst>
              <a:ext uri="{FF2B5EF4-FFF2-40B4-BE49-F238E27FC236}">
                <a16:creationId xmlns:a16="http://schemas.microsoft.com/office/drawing/2014/main" id="{DB96E071-F21B-0360-5EA7-65F496DD8E3B}"/>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Trang tiếp theo(2)</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pic>
        <p:nvPicPr>
          <p:cNvPr id="6" name="Hình ảnh 5">
            <a:extLst>
              <a:ext uri="{FF2B5EF4-FFF2-40B4-BE49-F238E27FC236}">
                <a16:creationId xmlns:a16="http://schemas.microsoft.com/office/drawing/2014/main" id="{79473AED-1B62-266D-A0D6-FC07DB665893}"/>
              </a:ext>
            </a:extLst>
          </p:cNvPr>
          <p:cNvPicPr>
            <a:picLocks noChangeAspect="1"/>
          </p:cNvPicPr>
          <p:nvPr/>
        </p:nvPicPr>
        <p:blipFill>
          <a:blip r:embed="rId3"/>
          <a:stretch>
            <a:fillRect/>
          </a:stretch>
        </p:blipFill>
        <p:spPr>
          <a:xfrm>
            <a:off x="974443" y="3492426"/>
            <a:ext cx="7846922" cy="1728192"/>
          </a:xfrm>
          <a:prstGeom prst="rect">
            <a:avLst/>
          </a:prstGeom>
        </p:spPr>
      </p:pic>
    </p:spTree>
    <p:extLst>
      <p:ext uri="{BB962C8B-B14F-4D97-AF65-F5344CB8AC3E}">
        <p14:creationId xmlns:p14="http://schemas.microsoft.com/office/powerpoint/2010/main" val="1865638222"/>
      </p:ext>
    </p:extLst>
  </p:cSld>
  <p:clrMapOvr>
    <a:masterClrMapping/>
  </p:clrMapOvr>
  <p:transition spd="med" advClick="0" advTm="0">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ộp Văn bản 1">
            <a:extLst>
              <a:ext uri="{FF2B5EF4-FFF2-40B4-BE49-F238E27FC236}">
                <a16:creationId xmlns:a16="http://schemas.microsoft.com/office/drawing/2014/main" id="{3928153A-EBCE-6C49-BB7B-FF548F167787}"/>
              </a:ext>
            </a:extLst>
          </p:cNvPr>
          <p:cNvSpPr txBox="1"/>
          <p:nvPr/>
        </p:nvSpPr>
        <p:spPr>
          <a:xfrm>
            <a:off x="1476549" y="0"/>
            <a:ext cx="5112568" cy="892552"/>
          </a:xfrm>
          <a:prstGeom prst="rect">
            <a:avLst/>
          </a:prstGeom>
          <a:noFill/>
        </p:spPr>
        <p:txBody>
          <a:bodyPr wrap="square" rtlCol="0">
            <a:spAutoFit/>
          </a:bodyPr>
          <a:lstStyle/>
          <a:p>
            <a:pPr algn="ctr"/>
            <a:r>
              <a:rPr lang="vi-VN" altLang="zh-CN"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rPr>
              <a:t>Trang tiếp theo(3)</a:t>
            </a:r>
            <a:endParaRPr lang="zh-CN" altLang="en-US" sz="2800" b="1">
              <a:solidFill>
                <a:schemeClr val="tx1">
                  <a:lumMod val="75000"/>
                  <a:lumOff val="25000"/>
                </a:schemeClr>
              </a:solidFill>
              <a:effectLst>
                <a:outerShdw blurRad="38100" dist="38100" dir="2700000" algn="tl">
                  <a:srgbClr val="000000">
                    <a:alpha val="43137"/>
                  </a:srgbClr>
                </a:outerShdw>
              </a:effectLst>
              <a:latin typeface="Helvetica" panose="020B0604020202030204" pitchFamily="34" charset="0"/>
              <a:ea typeface="方正兰亭黑简体" panose="02000000000000000000" pitchFamily="2" charset="-122"/>
              <a:cs typeface="+mn-ea"/>
              <a:sym typeface="+mn-lt"/>
            </a:endParaRPr>
          </a:p>
          <a:p>
            <a:pPr algn="ctr"/>
            <a:endParaRPr lang="vi-VN" sz="2400" b="1">
              <a:effectLst>
                <a:outerShdw blurRad="38100" dist="38100" dir="2700000" algn="tl">
                  <a:srgbClr val="000000">
                    <a:alpha val="43137"/>
                  </a:srgbClr>
                </a:outerShdw>
              </a:effectLst>
            </a:endParaRPr>
          </a:p>
        </p:txBody>
      </p:sp>
      <p:sp>
        <p:nvSpPr>
          <p:cNvPr id="3" name="Hộp Văn bản 2">
            <a:extLst>
              <a:ext uri="{FF2B5EF4-FFF2-40B4-BE49-F238E27FC236}">
                <a16:creationId xmlns:a16="http://schemas.microsoft.com/office/drawing/2014/main" id="{E896B49D-12F8-A862-B4CC-27CBAD68A8D5}"/>
              </a:ext>
            </a:extLst>
          </p:cNvPr>
          <p:cNvSpPr txBox="1"/>
          <p:nvPr/>
        </p:nvSpPr>
        <p:spPr>
          <a:xfrm>
            <a:off x="900485" y="468089"/>
            <a:ext cx="6912768" cy="4832092"/>
          </a:xfrm>
          <a:prstGeom prst="rect">
            <a:avLst/>
          </a:prstGeom>
          <a:solidFill>
            <a:schemeClr val="accent4">
              <a:lumMod val="40000"/>
              <a:lumOff val="60000"/>
            </a:schemeClr>
          </a:solidFill>
        </p:spPr>
        <p:txBody>
          <a:bodyPr wrap="square" rtlCol="0">
            <a:spAutoFit/>
          </a:bodyPr>
          <a:lstStyle/>
          <a:p>
            <a:r>
              <a:rPr lang="vi-VN" sz="1100"/>
              <a:t>&lt;!DOCTYPE html&gt;</a:t>
            </a:r>
          </a:p>
          <a:p>
            <a:r>
              <a:rPr lang="vi-VN" sz="1100"/>
              <a:t>&lt;html&gt;</a:t>
            </a:r>
          </a:p>
          <a:p>
            <a:r>
              <a:rPr lang="vi-VN" sz="1100"/>
              <a:t>{% load static %}</a:t>
            </a:r>
          </a:p>
          <a:p>
            <a:r>
              <a:rPr lang="vi-VN" sz="1100"/>
              <a:t>{% include 'style.html' %}</a:t>
            </a:r>
          </a:p>
          <a:p>
            <a:r>
              <a:rPr lang="vi-VN" sz="1100"/>
              <a:t>&lt;body&gt;</a:t>
            </a:r>
          </a:p>
          <a:p>
            <a:r>
              <a:rPr lang="vi-VN" sz="1100"/>
              <a:t>    {% include 'nav.html' %}</a:t>
            </a:r>
          </a:p>
          <a:p>
            <a:r>
              <a:rPr lang="vi-VN" sz="1100"/>
              <a:t>&lt;main&gt;</a:t>
            </a:r>
          </a:p>
          <a:p>
            <a:r>
              <a:rPr lang="vi-VN" sz="1100"/>
              <a:t>        {% block women %}</a:t>
            </a:r>
          </a:p>
          <a:p>
            <a:r>
              <a:rPr lang="vi-VN" sz="1100"/>
              <a:t>        {% block man %}</a:t>
            </a:r>
          </a:p>
          <a:p>
            <a:r>
              <a:rPr lang="vi-VN" sz="1100"/>
              <a:t>        &lt;section class="wrapper"&gt;</a:t>
            </a:r>
          </a:p>
          <a:p>
            <a:r>
              <a:rPr lang="vi-VN" sz="1100"/>
              <a:t>            &lt;div class="top"&gt;Shop CDB&lt;/div&gt;</a:t>
            </a:r>
          </a:p>
          <a:p>
            <a:r>
              <a:rPr lang="vi-VN" sz="1100"/>
              <a:t>            &lt;div class="bottom" aria-hidden="true"&gt;Shop CDB&lt;/div&gt;&lt;/section&gt;</a:t>
            </a:r>
          </a:p>
          <a:p>
            <a:r>
              <a:rPr lang="vi-VN" sz="1100"/>
              <a:t>        &lt;div class="image-container"&gt;</a:t>
            </a:r>
          </a:p>
          <a:p>
            <a:r>
              <a:rPr lang="vi-VN" sz="1100"/>
              <a:t>            &lt;img src="{% static '/images/do-nam.jpg' %}" class="rounded-image" alt="do nam🍸"&gt;</a:t>
            </a:r>
          </a:p>
          <a:p>
            <a:r>
              <a:rPr lang="vi-VN" sz="1100"/>
              <a:t>            &lt;img src="{% static '/images/do-nu.jpg' %}" class="rounded-image" alt="do nu🍸"&gt;</a:t>
            </a:r>
          </a:p>
          <a:p>
            <a:r>
              <a:rPr lang="vi-VN" sz="1100"/>
              <a:t>            &lt;img src="{% static '/images/book.jpg' %}" class="rounded-image" alt="sach🍸"&gt;</a:t>
            </a:r>
          </a:p>
          <a:p>
            <a:r>
              <a:rPr lang="vi-VN" sz="1100"/>
              <a:t>            &lt;img src="{% static '/images/dep.jpg' %}" class="rounded-image" alt="nnn🍸"&gt;</a:t>
            </a:r>
          </a:p>
          <a:p>
            <a:r>
              <a:rPr lang="vi-VN" sz="1100"/>
              <a:t>        &lt;/div&gt;</a:t>
            </a:r>
          </a:p>
          <a:p>
            <a:r>
              <a:rPr lang="vi-VN" sz="1100"/>
              <a:t>        &lt;h2&gt;Đây Là Sản Phẩm Của Chúng Tôi Có!&lt;/h2&gt;</a:t>
            </a:r>
          </a:p>
          <a:p>
            <a:r>
              <a:rPr lang="vi-VN" sz="1100"/>
              <a:t>        &lt;p class="animated-intro"&gt;Các sản phẩm tại Shop CDB được thiết kế bởi đội ngũ nhà thiết kế tài năng, luôn bắt kịp xu hướng thời trang mới nhất và mang đến cho bạn những phong cách thời trang độc đáo, không thể nhầm lẫn.&lt;/p&gt;</a:t>
            </a:r>
          </a:p>
          <a:p>
            <a:r>
              <a:rPr lang="vi-VN" sz="1100"/>
              <a:t>        {% endblock man %}</a:t>
            </a:r>
          </a:p>
          <a:p>
            <a:r>
              <a:rPr lang="vi-VN" sz="1100"/>
              <a:t>        {% endblock women %}</a:t>
            </a:r>
          </a:p>
          <a:p>
            <a:r>
              <a:rPr lang="vi-VN" sz="1100"/>
              <a:t>    &lt;/main&gt;</a:t>
            </a:r>
          </a:p>
          <a:p>
            <a:r>
              <a:rPr lang="vi-VN" sz="1100"/>
              <a:t>    {% include 'footer.html' %}</a:t>
            </a:r>
          </a:p>
          <a:p>
            <a:r>
              <a:rPr lang="vi-VN" sz="1100"/>
              <a:t>&lt;/body&gt;</a:t>
            </a:r>
          </a:p>
          <a:p>
            <a:r>
              <a:rPr lang="vi-VN" sz="1100"/>
              <a:t>&lt;/html&gt;</a:t>
            </a:r>
          </a:p>
        </p:txBody>
      </p:sp>
    </p:spTree>
    <p:extLst>
      <p:ext uri="{BB962C8B-B14F-4D97-AF65-F5344CB8AC3E}">
        <p14:creationId xmlns:p14="http://schemas.microsoft.com/office/powerpoint/2010/main" val="101312170"/>
      </p:ext>
    </p:extLst>
  </p:cSld>
  <p:clrMapOvr>
    <a:masterClrMapping/>
  </p:clrMapOvr>
  <p:transition spd="med" advClick="0" advTm="0">
    <p:pull/>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ccf779f76140b889421db1ee92d38cd6ed4ffff"/>
  <p:tag name="ISPRING_RESOURCE_PATHS_HASH_PRESENTER" val="ecdd5e327c4efff999ae583afac36d791cae2b"/>
</p:tagLst>
</file>

<file path=ppt/theme/theme1.xml><?xml version="1.0" encoding="utf-8"?>
<a:theme xmlns:a="http://schemas.openxmlformats.org/drawingml/2006/main" name="第一PPT，www.1ppt.com">
  <a:themeElements>
    <a:clrScheme name="自定义 40">
      <a:dk1>
        <a:sysClr val="windowText" lastClr="000000"/>
      </a:dk1>
      <a:lt1>
        <a:sysClr val="window" lastClr="FFFFFF"/>
      </a:lt1>
      <a:dk2>
        <a:srgbClr val="C00000"/>
      </a:dk2>
      <a:lt2>
        <a:srgbClr val="FF0000"/>
      </a:lt2>
      <a:accent1>
        <a:srgbClr val="FF6600"/>
      </a:accent1>
      <a:accent2>
        <a:srgbClr val="FFC000"/>
      </a:accent2>
      <a:accent3>
        <a:srgbClr val="92D050"/>
      </a:accent3>
      <a:accent4>
        <a:srgbClr val="00B0F0"/>
      </a:accent4>
      <a:accent5>
        <a:srgbClr val="7F7F7F"/>
      </a:accent5>
      <a:accent6>
        <a:srgbClr val="262626"/>
      </a:accent6>
      <a:hlink>
        <a:srgbClr val="262626"/>
      </a:hlink>
      <a:folHlink>
        <a:srgbClr val="7F7F7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TotalTime>
  <Words>4216</Words>
  <Application>Microsoft Office PowerPoint</Application>
  <PresentationFormat>Tùy chỉnh</PresentationFormat>
  <Paragraphs>648</Paragraphs>
  <Slides>46</Slides>
  <Notes>0</Notes>
  <HiddenSlides>0</HiddenSlides>
  <MMClips>1</MMClips>
  <ScaleCrop>false</ScaleCrop>
  <HeadingPairs>
    <vt:vector size="6" baseType="variant">
      <vt:variant>
        <vt:lpstr>Phông được Dùng</vt:lpstr>
      </vt:variant>
      <vt:variant>
        <vt:i4>8</vt:i4>
      </vt:variant>
      <vt:variant>
        <vt:lpstr>Chủ đề</vt:lpstr>
      </vt:variant>
      <vt:variant>
        <vt:i4>1</vt:i4>
      </vt:variant>
      <vt:variant>
        <vt:lpstr>Tiêu đề Bản chiếu</vt:lpstr>
      </vt:variant>
      <vt:variant>
        <vt:i4>46</vt:i4>
      </vt:variant>
    </vt:vector>
  </HeadingPairs>
  <TitlesOfParts>
    <vt:vector size="55" baseType="lpstr">
      <vt:lpstr>微软雅黑</vt:lpstr>
      <vt:lpstr>Arial</vt:lpstr>
      <vt:lpstr>Calibri</vt:lpstr>
      <vt:lpstr>Helvetica</vt:lpstr>
      <vt:lpstr>Helvetica Narrow</vt:lpstr>
      <vt:lpstr>Impact</vt:lpstr>
      <vt:lpstr>方正黑体简体</vt:lpstr>
      <vt:lpstr>时尚中黑简体</vt:lpstr>
      <vt:lpstr>第一PPT，www.1ppt.com</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www.1ppt.com</dc:title>
  <dc:creator>user</dc:creator>
  <cp:lastModifiedBy>hùng lương</cp:lastModifiedBy>
  <cp:revision>421</cp:revision>
  <dcterms:created xsi:type="dcterms:W3CDTF">2013-07-25T03:25:00Z</dcterms:created>
  <dcterms:modified xsi:type="dcterms:W3CDTF">2024-04-19T14:32:45Z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5FCC5CEF11DD4AA6834C26245454E868</vt:lpwstr>
  </property>
  <property fmtid="{D5CDD505-2E9C-101B-9397-08002B2CF9AE}" pid="3" name="KSOProductBuildVer">
    <vt:lpwstr>2052-11.1.0.11045</vt:lpwstr>
  </property>
</Properties>
</file>

<file path=docProps/thumbnail.jpeg>
</file>